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3" r:id="rId6"/>
    <p:sldId id="258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9160"/>
    <a:srgbClr val="A97263"/>
    <a:srgbClr val="5EEC3C"/>
    <a:srgbClr val="A40062"/>
    <a:srgbClr val="9EFF29"/>
    <a:srgbClr val="A4660C"/>
    <a:srgbClr val="952F69"/>
    <a:srgbClr val="FF856D"/>
    <a:srgbClr val="FF2549"/>
    <a:srgbClr val="003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53"/>
    <p:restoredTop sz="94719"/>
  </p:normalViewPr>
  <p:slideViewPr>
    <p:cSldViewPr snapToGrid="0">
      <p:cViewPr varScale="1">
        <p:scale>
          <a:sx n="82" d="100"/>
          <a:sy n="82" d="100"/>
        </p:scale>
        <p:origin x="168" y="1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questions you and your group found interesting and what motivated you to answer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9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 where and how you found the data you used to answer these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9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 where and how you found the data you used to answer these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3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6354" y="1578077"/>
            <a:ext cx="7989723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9" y="3679730"/>
            <a:ext cx="7975483" cy="68579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0" y="12109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120877"/>
            <a:ext cx="8246070" cy="341698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" y="450782"/>
            <a:ext cx="6555658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4" y="1214307"/>
            <a:ext cx="6555658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109411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850" y="1718189"/>
            <a:ext cx="8203575" cy="136422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Cryptocurrency Portfolio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852" y="3722715"/>
            <a:ext cx="8188953" cy="76352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Presented by: </a:t>
            </a:r>
          </a:p>
          <a:p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Joey Dima, Thomas Guyton, Francis </a:t>
            </a:r>
            <a:r>
              <a:rPr lang="en-US" sz="24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Ocran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and Juan </a:t>
            </a:r>
            <a:r>
              <a:rPr lang="en-US" sz="24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Raigosa</a:t>
            </a: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for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believe in the future of crypto.</a:t>
            </a:r>
          </a:p>
          <a:p>
            <a:r>
              <a:rPr lang="en-US" dirty="0"/>
              <a:t>We own crypto and want to know its potential future outlook.</a:t>
            </a:r>
          </a:p>
          <a:p>
            <a:r>
              <a:rPr lang="en-US" dirty="0"/>
              <a:t>We want to know the possibilities of crypto.</a:t>
            </a:r>
          </a:p>
          <a:p>
            <a:r>
              <a:rPr lang="en-US" dirty="0"/>
              <a:t>We wanted to do a project that we could utilize.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discovered throughout the growth of crypto from 2019 to the present date, and through simulated outcomes, we were able to dictate future possibilities and display this information with graphs.</a:t>
            </a:r>
          </a:p>
          <a:p>
            <a:r>
              <a:rPr lang="en-US" dirty="0"/>
              <a:t>Crypto is a great option for diversification in a portfolio.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acquired crypto API data of the Top 5 cryptocurrencies according to the market cap through </a:t>
            </a:r>
            <a:r>
              <a:rPr lang="en-US" dirty="0" err="1"/>
              <a:t>Coingeico</a:t>
            </a:r>
            <a:r>
              <a:rPr lang="en-US" dirty="0"/>
              <a:t> and created a data frame. We summarized the data with 1000 trading days (back to 2019) and charted the data. </a:t>
            </a:r>
          </a:p>
        </p:txBody>
      </p:sp>
    </p:spTree>
    <p:extLst>
      <p:ext uri="{BB962C8B-B14F-4D97-AF65-F5344CB8AC3E}">
        <p14:creationId xmlns:p14="http://schemas.microsoft.com/office/powerpoint/2010/main" val="188356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B6AF-4B16-6C47-832E-6478D43F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F519-3E62-1041-86D3-1D6C8BD2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did find what we were expecting to see because we know the history of Bitcoin and other cryptocurrencies. </a:t>
            </a:r>
          </a:p>
          <a:p>
            <a:r>
              <a:rPr lang="en-US" dirty="0"/>
              <a:t>We understand how blockchain can be a disrupter for the financial industry. </a:t>
            </a:r>
          </a:p>
        </p:txBody>
      </p:sp>
    </p:spTree>
    <p:extLst>
      <p:ext uri="{BB962C8B-B14F-4D97-AF65-F5344CB8AC3E}">
        <p14:creationId xmlns:p14="http://schemas.microsoft.com/office/powerpoint/2010/main" val="222352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Postmortem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wanted to compare the crypto price to the S&amp;P to see if a correlation was intact. </a:t>
            </a:r>
          </a:p>
          <a:p>
            <a:r>
              <a:rPr lang="en-US" dirty="0"/>
              <a:t>Dive deeper into personal portfolios.</a:t>
            </a:r>
          </a:p>
          <a:p>
            <a:r>
              <a:rPr lang="en-US" dirty="0"/>
              <a:t>NFT analysis</a:t>
            </a:r>
          </a:p>
          <a:p>
            <a:r>
              <a:rPr lang="en-US" dirty="0"/>
              <a:t>Expand our analysis with a Top 10 portfolio analysis</a:t>
            </a:r>
          </a:p>
          <a:p>
            <a:r>
              <a:rPr lang="en-US" dirty="0"/>
              <a:t>Create an automated portfolio analysis that a user can interact with.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Macintosh PowerPoint</Application>
  <PresentationFormat>On-screen Show (16:9)</PresentationFormat>
  <Paragraphs>28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Cryptocurrency Portfolio Analysis</vt:lpstr>
      <vt:lpstr>Motivation for Project</vt:lpstr>
      <vt:lpstr>Overview</vt:lpstr>
      <vt:lpstr>Data Analysis</vt:lpstr>
      <vt:lpstr>Discussion</vt:lpstr>
      <vt:lpstr>Postmortem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2022-02-09T23:47:43Z</dcterms:modified>
</cp:coreProperties>
</file>