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1" r:id="rId6"/>
    <p:sldId id="259" r:id="rId7"/>
    <p:sldId id="287" r:id="rId8"/>
    <p:sldId id="261" r:id="rId9"/>
    <p:sldId id="268" r:id="rId10"/>
    <p:sldId id="263" r:id="rId11"/>
    <p:sldId id="262" r:id="rId12"/>
    <p:sldId id="269" r:id="rId13"/>
    <p:sldId id="283" r:id="rId14"/>
    <p:sldId id="286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1BA8D-21D4-4877-A9E5-DEBA419EF58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9419-9080-4AC5-A89C-CA18EF54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543-9A69-4A58-A1D9-CB580CDF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24F-B7AB-47C1-A2FF-F34638B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8F6C-17F6-4782-8901-CA298B87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225B-2568-4041-AAB1-0E9077D33930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11E2-1306-49BF-8656-625C830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4624-8896-44C4-9EA0-8C7A404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940-96D2-45B3-8396-482B8B3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7BE9-68D4-4894-B485-139B0104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19A4-839F-41A8-923B-510FC6E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2570-9867-4F3F-BEE0-259F4465D72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67B-6114-45FF-838F-E086C1F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7FF2-62A6-4070-8B4D-44A711C0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6EB2E-7E45-4B46-8C58-643F7B89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B7F8F-F7C5-417A-9762-D9961D4E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98B0-8F1F-4A46-A432-B0A8E151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82D2-4F25-4ADC-971D-EBAA5FAE5C5F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CB87-76CB-4B49-9289-F0C5390F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248-5BFC-4FDF-A37A-7702D9F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E7A-52C3-49DA-8CC4-2E63CE0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E6E9-E7D2-4339-A3AD-69F6C27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9D35-CFF0-453C-A05E-CC9F9659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852F-DB8D-4826-9704-3883539387BD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B81F-4AB9-4073-B8B1-B3D52C2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21DF-6CC7-4E79-9377-7D3E913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D86-7D7F-4632-A60C-70D16B5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C84B-EA91-46ED-8033-66A36850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F8B-A2EE-4D04-A747-F42FCE0B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7836-5DDD-4D18-967C-0BCA42E1825E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782-9CD5-4A80-B5A0-00D8DA74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39A5-59BF-4077-846F-2F47765A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7152-7EF3-40DA-8166-360FDC4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68E0-335F-4B95-A5C1-6891C988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E8DF-B218-4BB8-8160-B71E7306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6483-79A2-42C8-843A-8E0A089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A87A-9C2F-4557-8F5F-1B9F603A52F1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F1C8-9DE5-4249-B049-A169AFD5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4A3-93EC-4F10-9102-E640851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B415-795C-4093-BCD6-C7A01B0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3527-2116-4419-AEC5-14DDC2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130B-9274-4691-B274-EC3B06B1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950C8-FC05-4309-AE37-4144E144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BB4C-60B7-4F3D-9405-8286A6CF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AD9BF-1F43-451F-96AC-3FDC764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FB7-7193-468B-A83C-90952EDE4520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02ED-81F7-4C84-91F3-D5762646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F1FC4-CBC6-4E5B-8EBE-1FABDCE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A04D-DB59-49D9-B731-9168716F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B08D-49F1-44A0-A529-6B08A1D9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1E18-33D3-4E88-87C0-BEBB2F353750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B7F38-AB08-4B03-9CBC-336C5230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6D60-FE44-428D-A9D8-1531F46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44D6B-39D8-4D12-899F-878EA12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6DA1-FC6B-4F7D-9048-32CE70059E8E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DB99-5938-4C33-BD6C-54B62676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155D-1EB6-49F6-8166-FE1DD2A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035-9A5C-4618-883B-7754E52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F8C8-DDFB-4645-9A13-AE99D982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396B8-199A-41F8-8D92-2CF376F90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8261-643D-4D3E-B0D0-1F86B1F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FA22-EE3E-4BA2-93C7-75F40CD8C602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A5A3-2A33-46CF-A225-8303A5BB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402E-DBC0-40FF-8E17-6A15B111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1FE2-A777-48A5-9B53-6A66A10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0D320-75B8-4B4E-8F1A-1245F353E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F6D6-B8A5-450E-B5A1-6311C09C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4041-A5CB-49EC-939D-B418ED3A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CF9-F592-442F-BFA6-12B034910F8D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72D6-DB70-4AEE-806E-3ADF0C1F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AB18-E09F-4250-8F2C-1C6F9165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3D84-3150-4BB6-B7C0-B86ADAA0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38E8-504B-4CDC-8F92-5E072965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0448-6C97-4950-A0CF-7C123AB9D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8FD-DC29-4C2A-9FA3-EC271A1023D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57B8-C2DD-48F8-A46A-B0453C15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AA35-1E2F-460F-9985-8089BB34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petersengames/sandy-petersens-cthulhu-mythos-for-pathfinder/description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obots.io/kickstarter-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6A9E-087E-424F-B83F-62D94374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663"/>
            <a:ext cx="9144000" cy="19177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Better Kickstarter Project</a:t>
            </a:r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B18D5416-1E2F-4073-8A34-9AB13E86A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9137"/>
            <a:ext cx="594360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2DAAC-4379-4C96-ACE1-AEEA4DF568FF}"/>
              </a:ext>
            </a:extLst>
          </p:cNvPr>
          <p:cNvSpPr txBox="1"/>
          <p:nvPr/>
        </p:nvSpPr>
        <p:spPr>
          <a:xfrm>
            <a:off x="3832412" y="5970494"/>
            <a:ext cx="390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Springboard Capstone Project #1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 Halloin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C03F-5D1D-458A-85F8-BF3A517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F80E2-5F3B-420E-BEF9-D479060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Funding 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6BED4-4FB2-45A1-9409-9D3F64F6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FE39E3-57E4-4839-8528-4A271CB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72" y="1289237"/>
            <a:ext cx="7677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3F51-944C-4202-AF0A-0DE628A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77EA-F2E3-4A1A-B71E-F5E5EAB5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38134-6978-4389-A21A-3114374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1502429"/>
            <a:ext cx="5419725" cy="491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100D2-EF6E-4327-948E-309E18EA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" y="1502429"/>
            <a:ext cx="54768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A99-9DEC-420E-BAB3-CF22BD4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Lucida Bright" panose="02040602050505020304" pitchFamily="18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Timing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89CA-DEC4-466F-9C0D-BCAB115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5970C-5B2B-4FD9-A521-E6D89F936E06}"/>
              </a:ext>
            </a:extLst>
          </p:cNvPr>
          <p:cNvSpPr txBox="1"/>
          <p:nvPr/>
        </p:nvSpPr>
        <p:spPr>
          <a:xfrm>
            <a:off x="6548717" y="1767210"/>
            <a:ext cx="4679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Peaks at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around mid-month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Coincides with paycheck schedule: Most Americans receive paychecks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one about two weeks later.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B6F7E1-5627-40D1-8B84-AB97DA1E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051"/>
            <a:ext cx="4855975" cy="46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F0FA-5537-4D8F-8E5A-3173E949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91987" y="1622612"/>
            <a:ext cx="9941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for binary classification problems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Predicts approval likelihood given word in title or blurb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scale logistic regression with more tuning parameters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with more 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BC8-4829-4B6B-A333-399E993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5125"/>
            <a:ext cx="1086074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Best Model: Random Forest ~ 75% testing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1734-E6C7-43D3-9950-34EF20F8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75645-80BE-4E1C-BD88-F038F416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5" y="1545166"/>
            <a:ext cx="47720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4CDB08-E4D2-480C-A28E-C1D6E60C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00" y="1545166"/>
            <a:ext cx="61817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517B-9C99-4446-87FF-4AFF464A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Words from Naïve Bayes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B715-7E46-4FDA-8C0C-273B321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264DC-2EBA-4B96-8017-64ACEFC388EA}"/>
              </a:ext>
            </a:extLst>
          </p:cNvPr>
          <p:cNvSpPr/>
          <p:nvPr/>
        </p:nvSpPr>
        <p:spPr>
          <a:xfrm>
            <a:off x="689113" y="1468974"/>
            <a:ext cx="45226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Probability | Word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miniatures        0.87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printable         0.86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cthulhu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0.86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pathfinder        0.82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titanium          0.81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edc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0.80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terrain           0.79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dice     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stretch           0.76 </a:t>
            </a:r>
          </a:p>
          <a:p>
            <a:endParaRPr lang="en-US" dirty="0">
              <a:latin typeface="Lucida Bright" panose="02040602050505020304" pitchFamily="18" charset="0"/>
            </a:endParaRPr>
          </a:p>
        </p:txBody>
      </p:sp>
      <p:pic>
        <p:nvPicPr>
          <p:cNvPr id="1026" name="Picture 2" descr="https://ksr-ugc.imgix.net/assets/005/628/676/f48afa9a677e92660f13a46bb367f4aa_original.jpg?ixlib=rb-2.1.0&amp;w=680&amp;fit=max&amp;v=1459454851&amp;auto=format&amp;gif-q=50&amp;q=92&amp;s=922c89981cdc6e1a5bc127a972ef57fa">
            <a:extLst>
              <a:ext uri="{FF2B5EF4-FFF2-40B4-BE49-F238E27FC236}">
                <a16:creationId xmlns:a16="http://schemas.microsoft.com/office/drawing/2014/main" id="{6EB4C2D0-901B-48BF-9A14-D555BB2D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8" y="1855160"/>
            <a:ext cx="5717240" cy="324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FCE4B-3A6A-486E-A2C4-9C33BE877022}"/>
              </a:ext>
            </a:extLst>
          </p:cNvPr>
          <p:cNvSpPr txBox="1"/>
          <p:nvPr/>
        </p:nvSpPr>
        <p:spPr>
          <a:xfrm>
            <a:off x="4834468" y="5569545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Sandy Petersen’s successful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Cthulhu Mythos for Pathfinder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over $200,000. See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4A02-1EAA-4CEF-A376-4041894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8B2F-998E-41B8-9604-2115C527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EC75D-58BD-41EB-81E9-6E9DD71C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Start with a small goal (~$500). Think about projects to sell to 20 of your friends for $25 each once they have received their paychecks and paid their bills.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Categories without a lot of success included apps, websites, and journalism. Issue: access to free alternatives.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616-DCFA-473D-AC5F-90775BE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C340-E87F-4695-9D4E-9B9E5DE5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Crowdfunding projects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of May 2019 (according to Wikipedia):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$4 billion in pledges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16.3 million backers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445,000 projects funded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Projects only receive funding if exceeded goal.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use machine learning techniques to improve project approval likelihood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A7AB-639E-4086-ABA0-2CE2DD3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CF04-D7DA-49B1-BBC6-00CBBDD1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5125"/>
            <a:ext cx="1149723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ECF7-FF7B-4750-AD3C-80689CE4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source comes from scraping JSON files at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https://webrobots.io/kickstarter-datasets/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 2016 – April 2019 JSON files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Files contain scrapes from projects as early as April 2009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430,714 projects after removing duplicates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4AD9-D652-43DE-9633-7C54061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09D81-C7B8-40B6-8F6A-AD683C36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Deciding Project “Success”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5DE02-1B2F-4D3F-81FF-4C0595C1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E652-9378-4A50-87E8-F033B3DB8EA8}"/>
              </a:ext>
            </a:extLst>
          </p:cNvPr>
          <p:cNvSpPr txBox="1"/>
          <p:nvPr/>
        </p:nvSpPr>
        <p:spPr>
          <a:xfrm>
            <a:off x="551329" y="1532965"/>
            <a:ext cx="5420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Reducing 5 categories to 2 (only care if project passes funding goal or not.)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“live” projects have passed funding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all fields outside of “successful” leads to 60% failed / 40% success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E335C-2F7B-43A4-8167-411BD491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03" y="1441450"/>
            <a:ext cx="60293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BC66D6F3-BD57-4629-87D7-94609F1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Live Projects Aren’t that “Live”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FD213-A71A-4234-9872-F0C06BB7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D2B679-D58B-4F1B-BAE0-42D01B55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6" y="1659218"/>
            <a:ext cx="51149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CBB8C9-F92E-4D96-84EA-1565548A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10" y="1568310"/>
            <a:ext cx="5124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8A67DC-7296-4046-92EC-1C51EEC2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8563"/>
            <a:ext cx="11601450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9000C-821F-46D6-8E33-D22692D789E7}"/>
              </a:ext>
            </a:extLst>
          </p:cNvPr>
          <p:cNvSpPr txBox="1"/>
          <p:nvPr/>
        </p:nvSpPr>
        <p:spPr>
          <a:xfrm>
            <a:off x="346635" y="1939115"/>
            <a:ext cx="5071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Optimizing the following: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Product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Lucida Bright" panose="020406020505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13B4E-1099-419C-9BC3-EDC76E5D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C2507-ADC7-4DA2-A8CB-8CA10F50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02" y="1938924"/>
            <a:ext cx="6582698" cy="42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08A-4E2E-4136-9E22-E1B7675E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Backers -&gt; Higher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49FE-BE6C-4721-9E98-AFE21D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1A99F-63AB-4713-9F92-90A11B79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24" y="1495985"/>
            <a:ext cx="7391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C651B3-8D4E-438D-8310-5B46D30B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D2C7F-2510-467A-8E75-4529724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E75EEC-9E7D-42B3-92BE-B0AAD53D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444625"/>
            <a:ext cx="55626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2B14D-807F-42E7-A66A-EEEE7CD8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397374"/>
            <a:ext cx="5667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55D9C-46FE-46E3-8B6C-1CCF6F3B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Subcategories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05E6-5C99-42C0-A1CA-5B593E14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2DCFE2-26A4-4933-9AE1-443360A4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4" y="1389624"/>
            <a:ext cx="58197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B4E693-CE69-4F5E-B730-07A4A094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1415537"/>
            <a:ext cx="5810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401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Bright</vt:lpstr>
      <vt:lpstr>Office Theme</vt:lpstr>
      <vt:lpstr>Building a Better Kickstarter Project</vt:lpstr>
      <vt:lpstr>About Kickstarter</vt:lpstr>
      <vt:lpstr>Data Source</vt:lpstr>
      <vt:lpstr>Deciding Project “Success”</vt:lpstr>
      <vt:lpstr>Most Live Projects Aren’t that “Live”</vt:lpstr>
      <vt:lpstr>PowerPoint Presentation</vt:lpstr>
      <vt:lpstr>More Backers -&gt; Higher Success</vt:lpstr>
      <vt:lpstr>Exploring the Data: Categories</vt:lpstr>
      <vt:lpstr>Exploring the Data: Subcategories</vt:lpstr>
      <vt:lpstr>Exploring the Data: Funding Goal</vt:lpstr>
      <vt:lpstr>Exploring the Data: Location</vt:lpstr>
      <vt:lpstr> Exploring the Data: Timing </vt:lpstr>
      <vt:lpstr>Machine Learning Models</vt:lpstr>
      <vt:lpstr>Best Model: Random Forest ~ 75% testing accuracy</vt:lpstr>
      <vt:lpstr>Popular Words from Naïve Bayes model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Build a Kickstarter Project! (Using Data)</dc:title>
  <dc:creator>Tom</dc:creator>
  <cp:lastModifiedBy>Tom</cp:lastModifiedBy>
  <cp:revision>59</cp:revision>
  <dcterms:created xsi:type="dcterms:W3CDTF">2019-06-08T21:55:20Z</dcterms:created>
  <dcterms:modified xsi:type="dcterms:W3CDTF">2019-07-26T21:21:32Z</dcterms:modified>
</cp:coreProperties>
</file>