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Course Introduction and Policies: August 22, 2022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Tom Hanna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Week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Today</a:t>
            </a:r>
          </a:p>
          <a:p>
            <a:pPr lvl="1" indent="0">
              <a:buNone/>
            </a:pPr>
            <a:r>
              <a:rPr>
                <a:latin typeface="Courier"/>
              </a:rPr>
              <a:t>          - Introductions
          - Course topic overview
          - Course policies
          - Questions</a:t>
            </a:r>
          </a:p>
          <a:p>
            <a:pPr lvl="0"/>
            <a:r>
              <a:rPr/>
              <a:t>No class Wednesday</a:t>
            </a:r>
          </a:p>
          <a:p>
            <a:pPr lvl="1" indent="0">
              <a:buNone/>
            </a:pPr>
            <a:r>
              <a:rPr>
                <a:latin typeface="Courier"/>
              </a:rPr>
              <a:t>          - Sign up for assignment dates
          - Pre-class survey
          - Reading and Discussion Post in Blackboard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</a:t>
            </a:r>
          </a:p>
          <a:p>
            <a:pPr lvl="0"/>
            <a:r>
              <a:rPr/>
              <a:t>Major/minor</a:t>
            </a:r>
          </a:p>
          <a:p>
            <a:pPr lvl="0"/>
            <a:r>
              <a:rPr/>
              <a:t>Something interesting about you - hobby, favorite movie/TV show/band/comedian/organized crime figure (politician)/fictional character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Topic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politics?</a:t>
            </a:r>
          </a:p>
          <a:p>
            <a:pPr lvl="0"/>
            <a:r>
              <a:rPr/>
              <a:t>What is political science?</a:t>
            </a:r>
          </a:p>
          <a:p>
            <a:pPr lvl="1" indent="0">
              <a:buNone/>
            </a:pPr>
            <a:r>
              <a:rPr>
                <a:latin typeface="Courier"/>
              </a:rPr>
              <a:t>          - Difference between political science and political theory (philosophy)
          - Difference between political science and economics
          - Difference between political science and sociology, social psychology</a:t>
            </a:r>
          </a:p>
          <a:p>
            <a:pPr lvl="0"/>
            <a:r>
              <a:rPr/>
              <a:t>What is the comparative method of political science?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Topic Overview - Subtopics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Institutions: Electoral Systems, Party Systems, Constraints on the Executive</a:t>
            </a:r>
          </a:p>
          <a:p>
            <a:pPr lvl="0"/>
            <a:r>
              <a:rPr/>
              <a:t>Types of Governments: Democracy, Dictatorship, Hybrid Regimes</a:t>
            </a:r>
          </a:p>
          <a:p>
            <a:pPr lvl="0"/>
            <a:r>
              <a:rPr/>
              <a:t>Democratization and Democratic Backsliding</a:t>
            </a:r>
          </a:p>
          <a:p>
            <a:pPr lvl="0"/>
            <a:r>
              <a:rPr/>
              <a:t>Economic Development and Modernization</a:t>
            </a:r>
          </a:p>
          <a:p>
            <a:pPr lvl="0"/>
            <a:r>
              <a:rPr/>
              <a:t>Regional/National, Cultural Explanations</a:t>
            </a:r>
          </a:p>
          <a:p>
            <a:pPr lvl="0"/>
            <a:r>
              <a:rPr/>
              <a:t>Conflict, Trade, and Globalization</a:t>
            </a:r>
          </a:p>
          <a:p>
            <a:pPr lvl="0"/>
            <a:r>
              <a:rPr/>
              <a:t>Corruption and Repression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Policies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and Policies: August 22, 2022</dc:title>
  <dc:creator>Tom Hanna</dc:creator>
  <cp:keywords/>
  <dcterms:created xsi:type="dcterms:W3CDTF">2022-08-20T01:48:00Z</dcterms:created>
  <dcterms:modified xsi:type="dcterms:W3CDTF">2022-08-20T01:48:00Z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