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24B4-5EF4-B949-82E8-2244CAE102F5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B197-BA3B-B241-9268-78CFED98B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24B4-5EF4-B949-82E8-2244CAE102F5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B197-BA3B-B241-9268-78CFED98B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24B4-5EF4-B949-82E8-2244CAE102F5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B197-BA3B-B241-9268-78CFED98B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24B4-5EF4-B949-82E8-2244CAE102F5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B197-BA3B-B241-9268-78CFED98B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24B4-5EF4-B949-82E8-2244CAE102F5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B197-BA3B-B241-9268-78CFED98B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24B4-5EF4-B949-82E8-2244CAE102F5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B197-BA3B-B241-9268-78CFED98B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24B4-5EF4-B949-82E8-2244CAE102F5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B197-BA3B-B241-9268-78CFED98B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24B4-5EF4-B949-82E8-2244CAE102F5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B197-BA3B-B241-9268-78CFED98B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24B4-5EF4-B949-82E8-2244CAE102F5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B197-BA3B-B241-9268-78CFED98B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24B4-5EF4-B949-82E8-2244CAE102F5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B197-BA3B-B241-9268-78CFED98B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24B4-5EF4-B949-82E8-2244CAE102F5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B197-BA3B-B241-9268-78CFED98B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B24B4-5EF4-B949-82E8-2244CAE102F5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B197-BA3B-B241-9268-78CFED98B1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Prosperime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DRAFT – 12/10/2012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 2012 – survey university students / young professionals</a:t>
            </a:r>
          </a:p>
          <a:p>
            <a:r>
              <a:rPr lang="en-US" dirty="0" smtClean="0"/>
              <a:t>Jan 2013 – launch MVP search framework at Stanford </a:t>
            </a:r>
          </a:p>
          <a:p>
            <a:r>
              <a:rPr lang="en-US" dirty="0" smtClean="0"/>
              <a:t>Jan 2013 – email campaign for universities</a:t>
            </a:r>
          </a:p>
          <a:p>
            <a:r>
              <a:rPr lang="en-US" dirty="0" smtClean="0"/>
              <a:t>March 2013 – expand MVP to </a:t>
            </a:r>
            <a:r>
              <a:rPr lang="en-US" smtClean="0"/>
              <a:t>other campuses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Plenty of information on </a:t>
            </a:r>
            <a:r>
              <a:rPr lang="en-US" b="1" dirty="0" smtClean="0"/>
              <a:t>jobs</a:t>
            </a:r>
            <a:r>
              <a:rPr lang="en-US" dirty="0" smtClean="0"/>
              <a:t>, including:</a:t>
            </a:r>
          </a:p>
          <a:p>
            <a:pPr lvl="1"/>
            <a:r>
              <a:rPr lang="en-US" dirty="0" smtClean="0"/>
              <a:t>salary &amp; benefits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reviews &amp; connections</a:t>
            </a:r>
          </a:p>
          <a:p>
            <a:r>
              <a:rPr lang="en-US" dirty="0" smtClean="0"/>
              <a:t>But </a:t>
            </a:r>
            <a:r>
              <a:rPr lang="en-US" b="1" dirty="0" smtClean="0"/>
              <a:t>very little on careers</a:t>
            </a:r>
            <a:r>
              <a:rPr lang="en-US" dirty="0" smtClean="0"/>
              <a:t>, especially how to build a career from job choices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Arc 3"/>
          <p:cNvSpPr/>
          <p:nvPr/>
        </p:nvSpPr>
        <p:spPr>
          <a:xfrm rot="18162782">
            <a:off x="1953193" y="979639"/>
            <a:ext cx="6436486" cy="8715959"/>
          </a:xfrm>
          <a:prstGeom prst="arc">
            <a:avLst>
              <a:gd name="adj1" fmla="val 16407780"/>
              <a:gd name="adj2" fmla="val 530441"/>
            </a:avLst>
          </a:prstGeom>
          <a:ln w="508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4079445"/>
            <a:ext cx="8229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smtClean="0"/>
              <a:t>People want to build a meaningful and satisfying career</a:t>
            </a:r>
            <a:endParaRPr lang="en-US" sz="2600" dirty="0" smtClean="0"/>
          </a:p>
        </p:txBody>
      </p:sp>
      <p:sp>
        <p:nvSpPr>
          <p:cNvPr id="8" name="Oval 7"/>
          <p:cNvSpPr/>
          <p:nvPr/>
        </p:nvSpPr>
        <p:spPr>
          <a:xfrm>
            <a:off x="1470354" y="2740693"/>
            <a:ext cx="250673" cy="25067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640" y="3041497"/>
            <a:ext cx="1111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School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626859" y="3041497"/>
            <a:ext cx="1326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Retirement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Arc 3"/>
          <p:cNvSpPr/>
          <p:nvPr/>
        </p:nvSpPr>
        <p:spPr>
          <a:xfrm rot="18162782">
            <a:off x="1953193" y="979639"/>
            <a:ext cx="6436486" cy="8715959"/>
          </a:xfrm>
          <a:prstGeom prst="arc">
            <a:avLst>
              <a:gd name="adj1" fmla="val 16407780"/>
              <a:gd name="adj2" fmla="val 530441"/>
            </a:avLst>
          </a:prstGeom>
          <a:ln w="50800" cap="flat" cmpd="sng" algn="ctr">
            <a:solidFill>
              <a:schemeClr val="accent3">
                <a:lumMod val="75000"/>
                <a:alpha val="35000"/>
              </a:schemeClr>
            </a:solidFill>
            <a:prstDash val="sysDot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4079445"/>
            <a:ext cx="8229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smtClean="0"/>
              <a:t>People want to build a meaningful and satisfying career</a:t>
            </a:r>
            <a:endParaRPr lang="en-US" sz="2600" dirty="0" smtClean="0"/>
          </a:p>
        </p:txBody>
      </p:sp>
      <p:sp>
        <p:nvSpPr>
          <p:cNvPr id="8" name="Oval 7"/>
          <p:cNvSpPr/>
          <p:nvPr/>
        </p:nvSpPr>
        <p:spPr>
          <a:xfrm>
            <a:off x="1470354" y="2740693"/>
            <a:ext cx="250673" cy="25067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640" y="3041497"/>
            <a:ext cx="1111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School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626859" y="3041497"/>
            <a:ext cx="1326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Retirement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57200" y="4972232"/>
            <a:ext cx="8229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smtClean="0"/>
              <a:t>but can only find information on jobs, which may not add up to a fulfilling career</a:t>
            </a:r>
            <a:endParaRPr lang="en-US" sz="2600" dirty="0" smtClean="0"/>
          </a:p>
        </p:txBody>
      </p:sp>
      <p:sp>
        <p:nvSpPr>
          <p:cNvPr id="12" name="Oval 11"/>
          <p:cNvSpPr/>
          <p:nvPr/>
        </p:nvSpPr>
        <p:spPr>
          <a:xfrm>
            <a:off x="2026067" y="2157789"/>
            <a:ext cx="250673" cy="25067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32453" y="1700221"/>
            <a:ext cx="250673" cy="25067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12141" y="1907116"/>
            <a:ext cx="250673" cy="25067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66840" y="1417638"/>
            <a:ext cx="250673" cy="25067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16167" y="2490020"/>
            <a:ext cx="250673" cy="25067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54195" y="2157789"/>
            <a:ext cx="250673" cy="25067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Transform </a:t>
            </a:r>
            <a:r>
              <a:rPr lang="en-US" i="1" dirty="0" smtClean="0"/>
              <a:t>information</a:t>
            </a:r>
            <a:r>
              <a:rPr lang="en-US" dirty="0" smtClean="0"/>
              <a:t> about jobs into </a:t>
            </a:r>
            <a:r>
              <a:rPr lang="en-US" i="1" dirty="0" smtClean="0"/>
              <a:t>knowledge</a:t>
            </a:r>
            <a:r>
              <a:rPr lang="en-US" dirty="0" smtClean="0"/>
              <a:t> about career paths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focus from jobs to career paths</a:t>
            </a:r>
          </a:p>
          <a:p>
            <a:r>
              <a:rPr lang="en-US" dirty="0" smtClean="0"/>
              <a:t>Use social data to show what career paths are accessible to users</a:t>
            </a:r>
          </a:p>
          <a:p>
            <a:r>
              <a:rPr lang="en-US" dirty="0"/>
              <a:t>P</a:t>
            </a:r>
            <a:r>
              <a:rPr lang="en-US" dirty="0" smtClean="0"/>
              <a:t>artner with universities and colleges to acquire users and connect alumni</a:t>
            </a:r>
          </a:p>
          <a:p>
            <a:r>
              <a:rPr lang="en-US" dirty="0" smtClean="0"/>
              <a:t>(Eventually) partner with corporate HR for recruiting and internal career paths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" y="1397000"/>
          <a:ext cx="8229600" cy="42976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00"/>
                          </a:solidFill>
                        </a:rPr>
                        <a:t>Individual users</a:t>
                      </a:r>
                      <a:endParaRPr lang="en-US" sz="2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 expose available</a:t>
                      </a:r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 (in network) career paths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 browse all career paths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 connect to possible mentors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00"/>
                          </a:solidFill>
                        </a:rPr>
                        <a:t>Universities</a:t>
                      </a:r>
                      <a:r>
                        <a:rPr lang="en-US" sz="2400" b="1" baseline="0" dirty="0" smtClean="0">
                          <a:solidFill>
                            <a:srgbClr val="000000"/>
                          </a:solidFill>
                        </a:rPr>
                        <a:t> &amp; colleges</a:t>
                      </a:r>
                      <a:endParaRPr lang="en-US" sz="2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 track alumni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 connect alumni &amp;</a:t>
                      </a:r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 students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 improve job place &amp; recruiting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00"/>
                          </a:solidFill>
                        </a:rPr>
                        <a:t>Corporate HR</a:t>
                      </a:r>
                      <a:endParaRPr lang="en-US" sz="2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 improve recruiting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 expose standing relative</a:t>
                      </a:r>
                      <a:r>
                        <a:rPr lang="en-US" sz="2400" b="0" baseline="0" dirty="0" smtClean="0">
                          <a:solidFill>
                            <a:srgbClr val="000000"/>
                          </a:solidFill>
                        </a:rPr>
                        <a:t> to other companies in recruiting market</a:t>
                      </a:r>
                      <a:endParaRPr lang="en-US" sz="2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" y="1397000"/>
          <a:ext cx="8229600" cy="36576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Current Sources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Gap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Anecdotal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Inefficient, limited to immediate contacts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Career services offices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Limited resources, restricted</a:t>
                      </a:r>
                      <a:r>
                        <a:rPr lang="en-US" sz="2400" baseline="0" dirty="0" smtClean="0"/>
                        <a:t> career paths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Online resources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400" baseline="0" dirty="0" smtClean="0"/>
                        <a:t>LinkedIn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400" baseline="0" dirty="0" smtClean="0"/>
                        <a:t>Vault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400" baseline="0" dirty="0" err="1" smtClean="0"/>
                        <a:t>Glassdoor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Limited to jobs information, inefficient</a:t>
                      </a:r>
                      <a:r>
                        <a:rPr lang="en-US" sz="2400" baseline="0" dirty="0" smtClean="0"/>
                        <a:t> business models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Hypotheses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" y="1397000"/>
          <a:ext cx="8229600" cy="402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Hypothesis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Users want to browse</a:t>
                      </a:r>
                      <a:r>
                        <a:rPr lang="en-US" sz="2400" baseline="0" dirty="0" smtClean="0"/>
                        <a:t> career paths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Circulate MVP</a:t>
                      </a:r>
                      <a:r>
                        <a:rPr lang="en-US" sz="2400" baseline="0" dirty="0" smtClean="0"/>
                        <a:t> search framework incorporating CB and LinkedIn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s will authenticate and share LinkedIn profiles for career path information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Universities &amp; colleges will partner</a:t>
                      </a:r>
                      <a:r>
                        <a:rPr lang="en-US" sz="2400" baseline="0" dirty="0" smtClean="0"/>
                        <a:t> in order to track alumni and connect students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Email campaign</a:t>
                      </a:r>
                      <a:r>
                        <a:rPr lang="en-US" sz="2400" baseline="0" dirty="0" smtClean="0"/>
                        <a:t> offering individualized portals on top of MVP framework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309</Words>
  <Application>Microsoft Macintosh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Prosperime</vt:lpstr>
      <vt:lpstr>Problem</vt:lpstr>
      <vt:lpstr>Problem</vt:lpstr>
      <vt:lpstr>Problem</vt:lpstr>
      <vt:lpstr>Solution</vt:lpstr>
      <vt:lpstr>Solution</vt:lpstr>
      <vt:lpstr>Value Proposition</vt:lpstr>
      <vt:lpstr>Competitors</vt:lpstr>
      <vt:lpstr>Initial Hypotheses</vt:lpstr>
      <vt:lpstr>Implementation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Prosperime</dc:title>
  <dc:creator>Thomas Haymore</dc:creator>
  <cp:lastModifiedBy>Thomas Haymore</cp:lastModifiedBy>
  <cp:revision>3</cp:revision>
  <dcterms:created xsi:type="dcterms:W3CDTF">2012-12-11T07:25:10Z</dcterms:created>
  <dcterms:modified xsi:type="dcterms:W3CDTF">2012-12-11T08:22:52Z</dcterms:modified>
</cp:coreProperties>
</file>