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57" r:id="rId7"/>
    <p:sldId id="264" r:id="rId8"/>
    <p:sldId id="265" r:id="rId9"/>
    <p:sldId id="259" r:id="rId10"/>
    <p:sldId id="263" r:id="rId11"/>
    <p:sldId id="267" r:id="rId12"/>
    <p:sldId id="269" r:id="rId13"/>
    <p:sldId id="262" r:id="rId14"/>
    <p:sldId id="258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F5726-6925-4857-AFE3-B579918A5365}" v="88" dt="2023-06-07T10:24:13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7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8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8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F7417B-58FC-42FE-B14B-B866E902CCC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63B18B-6EAA-4869-88A3-ED65265B7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os/vuu" TargetMode="External"/><Relationship Id="rId2" Type="http://schemas.openxmlformats.org/officeDocument/2006/relationships/hyperlink" Target="https://github.com/finos-labs/trader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u.fino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uu.fino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719-1770-5E79-EB68-24E13474F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TraderX + VUU:  Accelerating collaboration using GitHub Codespaces</a:t>
            </a:r>
          </a:p>
        </p:txBody>
      </p:sp>
      <p:pic>
        <p:nvPicPr>
          <p:cNvPr id="1030" name="Picture 6" descr="GitHub logo PNG">
            <a:extLst>
              <a:ext uri="{FF2B5EF4-FFF2-40B4-BE49-F238E27FC236}">
                <a16:creationId xmlns:a16="http://schemas.microsoft.com/office/drawing/2014/main" id="{AAADE3E4-D208-E4E2-0FFE-A1BC8DBA2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19843" b="32556"/>
          <a:stretch/>
        </p:blipFill>
        <p:spPr bwMode="auto">
          <a:xfrm>
            <a:off x="146667" y="5692040"/>
            <a:ext cx="261542" cy="2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ED3AE-C052-E38F-32AD-818C98365F59}"/>
              </a:ext>
            </a:extLst>
          </p:cNvPr>
          <p:cNvSpPr txBox="1"/>
          <p:nvPr/>
        </p:nvSpPr>
        <p:spPr>
          <a:xfrm>
            <a:off x="381790" y="5645189"/>
            <a:ext cx="104010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</a:rPr>
              <a:t>@dovops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DEA7B-3590-C803-DD98-60AD591671EE}"/>
              </a:ext>
            </a:extLst>
          </p:cNvPr>
          <p:cNvSpPr txBox="1"/>
          <p:nvPr/>
        </p:nvSpPr>
        <p:spPr>
          <a:xfrm>
            <a:off x="73673" y="5296810"/>
            <a:ext cx="1374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Dov Katz</a:t>
            </a:r>
          </a:p>
        </p:txBody>
      </p:sp>
      <p:pic>
        <p:nvPicPr>
          <p:cNvPr id="7" name="Picture 6" descr="GitHub logo PNG">
            <a:extLst>
              <a:ext uri="{FF2B5EF4-FFF2-40B4-BE49-F238E27FC236}">
                <a16:creationId xmlns:a16="http://schemas.microsoft.com/office/drawing/2014/main" id="{B812FD85-1D19-0711-10A4-FF652FDAA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19843" b="32556"/>
          <a:stretch/>
        </p:blipFill>
        <p:spPr bwMode="auto">
          <a:xfrm>
            <a:off x="3540356" y="5692040"/>
            <a:ext cx="261542" cy="2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7ADAD-D75E-CF92-4523-8EFB25381752}"/>
              </a:ext>
            </a:extLst>
          </p:cNvPr>
          <p:cNvSpPr txBox="1"/>
          <p:nvPr/>
        </p:nvSpPr>
        <p:spPr>
          <a:xfrm>
            <a:off x="3726209" y="5645189"/>
            <a:ext cx="124588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b="1" dirty="0"/>
              <a:t> </a:t>
            </a:r>
            <a:r>
              <a:rPr lang="en-GB" sz="1600" b="1" dirty="0">
                <a:latin typeface="Consolas" panose="020B0609020204030204" pitchFamily="49" charset="0"/>
              </a:rPr>
              <a:t>@ctiltman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2F830-0DD0-CA03-9144-9D1B5C5EF0CD}"/>
              </a:ext>
            </a:extLst>
          </p:cNvPr>
          <p:cNvSpPr txBox="1"/>
          <p:nvPr/>
        </p:nvSpPr>
        <p:spPr>
          <a:xfrm>
            <a:off x="3462389" y="5296810"/>
            <a:ext cx="1647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Cliff Tiltman</a:t>
            </a:r>
          </a:p>
        </p:txBody>
      </p:sp>
      <p:pic>
        <p:nvPicPr>
          <p:cNvPr id="10" name="Picture 9" descr="GitHub logo PNG">
            <a:extLst>
              <a:ext uri="{FF2B5EF4-FFF2-40B4-BE49-F238E27FC236}">
                <a16:creationId xmlns:a16="http://schemas.microsoft.com/office/drawing/2014/main" id="{4BD1EADF-5CA2-D335-2FC8-95D367F54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r="19843" b="32556"/>
          <a:stretch/>
        </p:blipFill>
        <p:spPr bwMode="auto">
          <a:xfrm>
            <a:off x="6896025" y="5692040"/>
            <a:ext cx="261542" cy="2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2DCDDC-14C7-8350-1A4E-4B63BFB43F8C}"/>
              </a:ext>
            </a:extLst>
          </p:cNvPr>
          <p:cNvSpPr txBox="1"/>
          <p:nvPr/>
        </p:nvSpPr>
        <p:spPr>
          <a:xfrm>
            <a:off x="7123262" y="5645189"/>
            <a:ext cx="161666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b="1" dirty="0"/>
              <a:t> </a:t>
            </a:r>
            <a:r>
              <a:rPr lang="en-GB" sz="1600" b="1" dirty="0">
                <a:latin typeface="Consolas" panose="020B0609020204030204" pitchFamily="49" charset="0"/>
              </a:rPr>
              <a:t>@chrisjstevo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7AAE9-2B91-A6DC-0FBA-DEBBCB0F4761}"/>
              </a:ext>
            </a:extLst>
          </p:cNvPr>
          <p:cNvSpPr txBox="1"/>
          <p:nvPr/>
        </p:nvSpPr>
        <p:spPr>
          <a:xfrm>
            <a:off x="6823029" y="5296810"/>
            <a:ext cx="1978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Chris Stevenson</a:t>
            </a:r>
          </a:p>
        </p:txBody>
      </p:sp>
    </p:spTree>
    <p:extLst>
      <p:ext uri="{BB962C8B-B14F-4D97-AF65-F5344CB8AC3E}">
        <p14:creationId xmlns:p14="http://schemas.microsoft.com/office/powerpoint/2010/main" val="102182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: </a:t>
            </a:r>
            <a:r>
              <a:rPr lang="en-GB" dirty="0" err="1"/>
              <a:t>traderX</a:t>
            </a:r>
            <a:r>
              <a:rPr lang="en-GB" dirty="0"/>
              <a:t> + </a:t>
            </a:r>
            <a:r>
              <a:rPr lang="en-GB" dirty="0" err="1"/>
              <a:t>vuu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82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else could this go…?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 checks using </a:t>
            </a:r>
            <a:r>
              <a:rPr lang="en-GB" dirty="0" err="1"/>
              <a:t>Morphir</a:t>
            </a:r>
            <a:endParaRPr lang="en-GB" dirty="0"/>
          </a:p>
          <a:p>
            <a:r>
              <a:rPr lang="en-GB" dirty="0"/>
              <a:t>Advanced data views using VUU</a:t>
            </a:r>
          </a:p>
          <a:p>
            <a:r>
              <a:rPr lang="en-GB" dirty="0"/>
              <a:t>Apply CDM to the data exchanges</a:t>
            </a:r>
          </a:p>
          <a:p>
            <a:r>
              <a:rPr lang="en-GB" dirty="0"/>
              <a:t>Integrate multiple screens/apps with FCD3</a:t>
            </a:r>
          </a:p>
          <a:p>
            <a:r>
              <a:rPr lang="en-GB" dirty="0"/>
              <a:t>Create a Symphony chat bot using BDK/WDK</a:t>
            </a:r>
          </a:p>
          <a:p>
            <a:r>
              <a:rPr lang="en-GB" dirty="0"/>
              <a:t>Try out new tech approaches</a:t>
            </a:r>
          </a:p>
          <a:p>
            <a:r>
              <a:rPr lang="en-GB" dirty="0"/>
              <a:t>Demonstrate industry standards  (Service mesh,  Serverless, reach-out/back, etc). Experiment in the office, or at home.</a:t>
            </a:r>
          </a:p>
        </p:txBody>
      </p:sp>
    </p:spTree>
    <p:extLst>
      <p:ext uri="{BB962C8B-B14F-4D97-AF65-F5344CB8AC3E}">
        <p14:creationId xmlns:p14="http://schemas.microsoft.com/office/powerpoint/2010/main" val="34912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Aggregator/gateway underneath web tier.</a:t>
            </a:r>
          </a:p>
          <a:p>
            <a:r>
              <a:rPr lang="en-GB" dirty="0"/>
              <a:t>Improve documentation</a:t>
            </a:r>
          </a:p>
          <a:p>
            <a:r>
              <a:rPr lang="en-GB" dirty="0"/>
              <a:t>Orderly start-up scripts, environment configuration</a:t>
            </a:r>
          </a:p>
          <a:p>
            <a:r>
              <a:rPr lang="en-GB" dirty="0"/>
              <a:t>Extension lessons for containerization, etc</a:t>
            </a:r>
          </a:p>
          <a:p>
            <a:r>
              <a:rPr lang="en-GB" dirty="0"/>
              <a:t>Hosted turn-key instance in a container (with code-server to locally develop)</a:t>
            </a:r>
          </a:p>
          <a:p>
            <a:r>
              <a:rPr lang="en-GB" dirty="0"/>
              <a:t>Improve UX – Keep simple but make it more trading-like</a:t>
            </a:r>
          </a:p>
        </p:txBody>
      </p:sp>
    </p:spTree>
    <p:extLst>
      <p:ext uri="{BB962C8B-B14F-4D97-AF65-F5344CB8AC3E}">
        <p14:creationId xmlns:p14="http://schemas.microsoft.com/office/powerpoint/2010/main" val="138980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out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Git Repos</a:t>
            </a:r>
            <a:endParaRPr lang="en-GB" dirty="0"/>
          </a:p>
          <a:p>
            <a:r>
              <a:rPr lang="en-GB" dirty="0" err="1">
                <a:hlinkClick r:id="rId2"/>
              </a:rPr>
              <a:t>finos</a:t>
            </a:r>
            <a:r>
              <a:rPr lang="en-GB" dirty="0">
                <a:hlinkClick r:id="rId2"/>
              </a:rPr>
              <a:t>-labs/</a:t>
            </a:r>
            <a:r>
              <a:rPr lang="en-GB" dirty="0" err="1">
                <a:hlinkClick r:id="rId2"/>
              </a:rPr>
              <a:t>traderX</a:t>
            </a:r>
            <a:endParaRPr lang="en-GB" dirty="0"/>
          </a:p>
          <a:p>
            <a:r>
              <a:rPr lang="en-GB" dirty="0" err="1">
                <a:hlinkClick r:id="rId3"/>
              </a:rPr>
              <a:t>finos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vuu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More about </a:t>
            </a:r>
            <a:r>
              <a:rPr lang="en-GB" b="1" dirty="0" err="1"/>
              <a:t>Vuu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https://vuu.finos.org/</a:t>
            </a:r>
            <a:r>
              <a:rPr lang="en-GB" dirty="0"/>
              <a:t> 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b="1" dirty="0"/>
              <a:t>We encourage you to get involved!</a:t>
            </a:r>
          </a:p>
        </p:txBody>
      </p:sp>
    </p:spTree>
    <p:extLst>
      <p:ext uri="{BB962C8B-B14F-4D97-AF65-F5344CB8AC3E}">
        <p14:creationId xmlns:p14="http://schemas.microsoft.com/office/powerpoint/2010/main" val="27625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719-1770-5E79-EB68-24E13474F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Important Tech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3E99-B653-4336-76F5-30E019517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b="1" strike="sngStrik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MTTD</a:t>
            </a:r>
            <a:r>
              <a:rPr lang="en-GB" strike="sngStrik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Mean Time to Detect</a:t>
            </a:r>
          </a:p>
          <a:p>
            <a:r>
              <a:rPr lang="en-GB" b="1" dirty="0">
                <a:solidFill>
                  <a:srgbClr val="FFC000"/>
                </a:solidFill>
              </a:rPr>
              <a:t>MTTD</a:t>
            </a:r>
            <a:r>
              <a:rPr lang="en-GB" dirty="0">
                <a:solidFill>
                  <a:srgbClr val="FFC000"/>
                </a:solidFill>
              </a:rPr>
              <a:t>: Mean Time to 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TraderX: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Industry relevant example</a:t>
            </a:r>
          </a:p>
          <a:p>
            <a:r>
              <a:rPr lang="en-GB" dirty="0"/>
              <a:t>Generic, clean-IP for cross company collaboration</a:t>
            </a:r>
          </a:p>
          <a:p>
            <a:r>
              <a:rPr lang="en-GB" i="1" dirty="0"/>
              <a:t>‘Something you might find in production …’</a:t>
            </a:r>
          </a:p>
          <a:p>
            <a:r>
              <a:rPr lang="en-GB" dirty="0"/>
              <a:t>Accessible to any developer</a:t>
            </a:r>
          </a:p>
          <a:p>
            <a:r>
              <a:rPr lang="en-GB" dirty="0"/>
              <a:t>Easy to demonstrate, etc.</a:t>
            </a:r>
          </a:p>
          <a:p>
            <a:r>
              <a:rPr lang="en-GB" dirty="0"/>
              <a:t>Minimal pre-assumptions</a:t>
            </a:r>
          </a:p>
          <a:p>
            <a:r>
              <a:rPr lang="en-GB" dirty="0"/>
              <a:t>Starting point for integrating/customizing</a:t>
            </a:r>
          </a:p>
          <a:p>
            <a:r>
              <a:rPr lang="en-GB" dirty="0"/>
              <a:t>‘Show us what you mean – in code…’</a:t>
            </a:r>
          </a:p>
        </p:txBody>
      </p:sp>
    </p:spTree>
    <p:extLst>
      <p:ext uri="{BB962C8B-B14F-4D97-AF65-F5344CB8AC3E}">
        <p14:creationId xmlns:p14="http://schemas.microsoft.com/office/powerpoint/2010/main" val="23082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94BC57-8A2E-5F6E-A948-80B597B74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" r="3767" b="3640"/>
          <a:stretch/>
        </p:blipFill>
        <p:spPr bwMode="auto">
          <a:xfrm>
            <a:off x="3913632" y="512063"/>
            <a:ext cx="7470648" cy="55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F8293C-D05E-3EEE-C88C-E92493C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Quick Architectural Overview (1/2)</a:t>
            </a:r>
          </a:p>
        </p:txBody>
      </p:sp>
    </p:spTree>
    <p:extLst>
      <p:ext uri="{BB962C8B-B14F-4D97-AF65-F5344CB8AC3E}">
        <p14:creationId xmlns:p14="http://schemas.microsoft.com/office/powerpoint/2010/main" val="273756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F8293C-D05E-3EEE-C88C-E92493C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Quick Architectural Overview (2/2)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062F25-3B4B-DB79-3D79-E0284B0CFA4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Small, simple(</a:t>
            </a:r>
            <a:r>
              <a:rPr lang="en-GB" dirty="0" err="1"/>
              <a:t>ish</a:t>
            </a:r>
            <a:r>
              <a:rPr lang="en-GB" dirty="0"/>
              <a:t>) codebases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 independent microservices (but imagine as any distributed processes)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Currently as a </a:t>
            </a:r>
            <a:r>
              <a:rPr lang="en-GB" dirty="0" err="1"/>
              <a:t>monorepo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Something you can run in your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‘Intentionally Chatty’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working copy from a </a:t>
            </a:r>
            <a:r>
              <a:rPr lang="en-GB" dirty="0" err="1"/>
              <a:t>hackday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Designed to extend</a:t>
            </a:r>
          </a:p>
        </p:txBody>
      </p:sp>
    </p:spTree>
    <p:extLst>
      <p:ext uri="{BB962C8B-B14F-4D97-AF65-F5344CB8AC3E}">
        <p14:creationId xmlns:p14="http://schemas.microsoft.com/office/powerpoint/2010/main" val="6316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did we build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VSCode (even for Java)</a:t>
            </a:r>
          </a:p>
          <a:p>
            <a:r>
              <a:rPr lang="en-GB" dirty="0"/>
              <a:t>GitHub Codespaces</a:t>
            </a:r>
          </a:p>
          <a:p>
            <a:r>
              <a:rPr lang="en-GB" dirty="0" err="1"/>
              <a:t>vscode.dev</a:t>
            </a:r>
            <a:r>
              <a:rPr lang="en-GB" dirty="0"/>
              <a:t>  on top of public cloud compute</a:t>
            </a:r>
          </a:p>
          <a:p>
            <a:r>
              <a:rPr lang="en-GB" dirty="0" err="1"/>
              <a:t>ngrok</a:t>
            </a:r>
            <a:r>
              <a:rPr lang="en-GB" dirty="0"/>
              <a:t> tunnels if needed</a:t>
            </a:r>
          </a:p>
          <a:p>
            <a:r>
              <a:rPr lang="en-GB" dirty="0"/>
              <a:t>java/</a:t>
            </a:r>
            <a:r>
              <a:rPr lang="en-GB" dirty="0" err="1"/>
              <a:t>gradle</a:t>
            </a:r>
            <a:r>
              <a:rPr lang="en-GB" dirty="0"/>
              <a:t>, </a:t>
            </a:r>
            <a:r>
              <a:rPr lang="en-GB" dirty="0" err="1"/>
              <a:t>.net</a:t>
            </a:r>
            <a:r>
              <a:rPr lang="en-GB" dirty="0"/>
              <a:t> core, </a:t>
            </a:r>
            <a:r>
              <a:rPr lang="en-GB" dirty="0" err="1"/>
              <a:t>nodejs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6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</a:t>
            </a:r>
            <a:r>
              <a:rPr lang="en-GB" dirty="0" err="1"/>
              <a:t>traderX</a:t>
            </a:r>
            <a:r>
              <a:rPr lang="en-GB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75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</a:t>
            </a:r>
            <a:r>
              <a:rPr lang="en-GB" dirty="0" err="1"/>
              <a:t>Vuu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>
                <a:hlinkClick r:id="rId2"/>
              </a:rPr>
              <a:t>vuu.finos.org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17-A450-9035-79EE-5C586FF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/>
              <a:t>What is </a:t>
            </a:r>
            <a:r>
              <a:rPr lang="en-GB" sz="2600" dirty="0" err="1"/>
              <a:t>Vuu</a:t>
            </a:r>
            <a:r>
              <a:rPr lang="en-GB" sz="2600" dirty="0"/>
              <a:t>?</a:t>
            </a:r>
          </a:p>
          <a:p>
            <a:r>
              <a:rPr lang="en-GB" dirty="0"/>
              <a:t>A Client/Server UI framework for building trading and risk systems</a:t>
            </a:r>
          </a:p>
          <a:p>
            <a:r>
              <a:rPr lang="en-GB" dirty="0"/>
              <a:t>It supports an in memory relational algebra engine for creating and joining tables…</a:t>
            </a:r>
          </a:p>
          <a:p>
            <a:r>
              <a:rPr lang="en-GB" dirty="0"/>
              <a:t>… it allows you to only send the data you need to to the client (viewport + pre/post fetch)</a:t>
            </a:r>
          </a:p>
          <a:p>
            <a:r>
              <a:rPr lang="en-GB" dirty="0"/>
              <a:t>Its supports advanced features, like indices on tables, treeing, aggregation, dynamic calculated columns….</a:t>
            </a:r>
          </a:p>
          <a:p>
            <a:r>
              <a:rPr lang="en-GB" dirty="0"/>
              <a:t>….It is light on the client (~100Mb mem in electron)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/>
              <a:t>Why do we need it?</a:t>
            </a:r>
          </a:p>
          <a:p>
            <a:r>
              <a:rPr lang="en-GB" dirty="0"/>
              <a:t>Many good solutions in the street to UI problems</a:t>
            </a:r>
          </a:p>
          <a:p>
            <a:r>
              <a:rPr lang="en-GB" dirty="0"/>
              <a:t>Banks have specific requirements for </a:t>
            </a:r>
            <a:r>
              <a:rPr lang="en-GB" dirty="0" err="1"/>
              <a:t>Uis</a:t>
            </a:r>
            <a:r>
              <a:rPr lang="en-GB" dirty="0"/>
              <a:t>, they want busy, compact UIs with lots of ticking</a:t>
            </a:r>
          </a:p>
          <a:p>
            <a:r>
              <a:rPr lang="en-GB" dirty="0" err="1"/>
              <a:t>Vuu</a:t>
            </a:r>
            <a:r>
              <a:rPr lang="en-GB" dirty="0"/>
              <a:t> addresses those specific requirements in an open source project </a:t>
            </a:r>
          </a:p>
        </p:txBody>
      </p:sp>
    </p:spTree>
    <p:extLst>
      <p:ext uri="{BB962C8B-B14F-4D97-AF65-F5344CB8AC3E}">
        <p14:creationId xmlns:p14="http://schemas.microsoft.com/office/powerpoint/2010/main" val="8521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iewport">
            <a:extLst>
              <a:ext uri="{FF2B5EF4-FFF2-40B4-BE49-F238E27FC236}">
                <a16:creationId xmlns:a16="http://schemas.microsoft.com/office/drawing/2014/main" id="{D341F015-D02B-56CF-73A2-2805BA4C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53" y="2997001"/>
            <a:ext cx="5459023" cy="386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B7140-2664-F70B-1DD4-F1D96D6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Vuu</a:t>
            </a:r>
            <a:r>
              <a:rPr lang="en-GB" dirty="0"/>
              <a:t> fits into the architecture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1BBD11C-6296-3057-A9B0-DF129FB0F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52EBF24-BD61-65C9-BAF9-87E26F6A18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1072B-04D9-8473-3B73-3F5C55BE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11" y="462479"/>
            <a:ext cx="5020917" cy="2880382"/>
          </a:xfrm>
          <a:prstGeom prst="rect">
            <a:avLst/>
          </a:prstGeom>
        </p:spPr>
      </p:pic>
      <p:pic>
        <p:nvPicPr>
          <p:cNvPr id="4100" name="Picture 4" descr="Viewport">
            <a:extLst>
              <a:ext uri="{FF2B5EF4-FFF2-40B4-BE49-F238E27FC236}">
                <a16:creationId xmlns:a16="http://schemas.microsoft.com/office/drawing/2014/main" id="{D8BE75E5-D0C3-FBB2-E87A-BA9EB738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73" y="502287"/>
            <a:ext cx="3112190" cy="220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372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DAEEC65387E42BD02EDB80734C121" ma:contentTypeVersion="14" ma:contentTypeDescription="Create a new document." ma:contentTypeScope="" ma:versionID="821213e361465bac8a1c0aaaeccb1306">
  <xsd:schema xmlns:xsd="http://www.w3.org/2001/XMLSchema" xmlns:xs="http://www.w3.org/2001/XMLSchema" xmlns:p="http://schemas.microsoft.com/office/2006/metadata/properties" xmlns:ns3="a1474102-20a7-4a9a-8121-f7f4ffc3f6d0" xmlns:ns4="076ca1dc-6020-49ef-82d5-3a417c63640e" targetNamespace="http://schemas.microsoft.com/office/2006/metadata/properties" ma:root="true" ma:fieldsID="61965cfc1ad9c03badd4ca4ac2b3f392" ns3:_="" ns4:_="">
    <xsd:import namespace="a1474102-20a7-4a9a-8121-f7f4ffc3f6d0"/>
    <xsd:import namespace="076ca1dc-6020-49ef-82d5-3a417c6364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74102-20a7-4a9a-8121-f7f4ffc3f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ca1dc-6020-49ef-82d5-3a417c63640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474102-20a7-4a9a-8121-f7f4ffc3f6d0" xsi:nil="true"/>
  </documentManagement>
</p:properties>
</file>

<file path=customXml/itemProps1.xml><?xml version="1.0" encoding="utf-8"?>
<ds:datastoreItem xmlns:ds="http://schemas.openxmlformats.org/officeDocument/2006/customXml" ds:itemID="{A34F9A87-05F6-44C5-A3A6-87BF5E636C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D768A-DC83-44CA-9AA5-14BFAA647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474102-20a7-4a9a-8121-f7f4ffc3f6d0"/>
    <ds:schemaRef ds:uri="076ca1dc-6020-49ef-82d5-3a417c6364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8EBE47-BC8A-4339-9D98-D32794A5DD9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1474102-20a7-4a9a-8121-f7f4ffc3f6d0"/>
    <ds:schemaRef ds:uri="http://purl.org/dc/terms/"/>
    <ds:schemaRef ds:uri="076ca1dc-6020-49ef-82d5-3a417c63640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5812</TotalTime>
  <Words>481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Corbel</vt:lpstr>
      <vt:lpstr>Wingdings 2</vt:lpstr>
      <vt:lpstr>Frame</vt:lpstr>
      <vt:lpstr>TraderX + VUU:  Accelerating collaboration using GitHub Codespaces</vt:lpstr>
      <vt:lpstr>Important Tech Definition</vt:lpstr>
      <vt:lpstr>TraderX: What and Why?</vt:lpstr>
      <vt:lpstr>Quick Architectural Overview (1/2)</vt:lpstr>
      <vt:lpstr>Quick Architectural Overview (2/2)</vt:lpstr>
      <vt:lpstr>How did we build this?</vt:lpstr>
      <vt:lpstr>Demo – traderX in Action</vt:lpstr>
      <vt:lpstr>Intro to Vuu (vuu.finos.org)</vt:lpstr>
      <vt:lpstr>How Vuu fits into the architecture</vt:lpstr>
      <vt:lpstr>Demo : traderX + vuu</vt:lpstr>
      <vt:lpstr>Where else could this go…?</vt:lpstr>
      <vt:lpstr>What should we do next?</vt:lpstr>
      <vt:lpstr>Find out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TraderX + VUU:  Accelerating collaboration using GitHub Codespaces</dc:title>
  <dc:creator>Katz, Dov B (Application Infrastructure)</dc:creator>
  <cp:lastModifiedBy>Chris Stevenson</cp:lastModifiedBy>
  <cp:revision>4</cp:revision>
  <dcterms:created xsi:type="dcterms:W3CDTF">2023-06-05T11:22:03Z</dcterms:created>
  <dcterms:modified xsi:type="dcterms:W3CDTF">2023-06-14T18:38:26Z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2023-06-05T11:22:03Z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3647b267-e05a-4afc-935d-97a089fd2f7f</vt:lpwstr>
  </property>
  <property fmtid="{D5CDD505-2E9C-101B-9397-08002B2CF9AE}" pid="8" name="MSIP_Label_07f119e6-c6cd-44b0-a5ee-ac1aff68c56e_ContentBits">
    <vt:lpwstr>0</vt:lpwstr>
  </property>
  <property fmtid="{D5CDD505-2E9C-101B-9397-08002B2CF9AE}" pid="9" name="ContentTypeId">
    <vt:lpwstr>0x010100747DAEEC65387E42BD02EDB80734C121</vt:lpwstr>
  </property>
</Properties>
</file>