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  <p:sldId id="264" r:id="rId4"/>
    <p:sldId id="259" r:id="rId5"/>
    <p:sldId id="265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1"/>
    <p:restoredTop sz="81395"/>
  </p:normalViewPr>
  <p:slideViewPr>
    <p:cSldViewPr snapToGrid="0" snapToObjects="1">
      <p:cViewPr>
        <p:scale>
          <a:sx n="100" d="100"/>
          <a:sy n="100" d="100"/>
        </p:scale>
        <p:origin x="14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C952C63-D45A-4642-8DDA-6B20716D0CEE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1AA5BF0-E375-E14A-9247-5FDDBD34DD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99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2C63-D45A-4642-8DDA-6B20716D0CEE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5BF0-E375-E14A-9247-5FDDBD34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CC952C63-D45A-4642-8DDA-6B20716D0CEE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1AA5BF0-E375-E14A-9247-5FDDBD34DD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7686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2C63-D45A-4642-8DDA-6B20716D0CEE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5BF0-E375-E14A-9247-5FDDBD34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9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C952C63-D45A-4642-8DDA-6B20716D0CEE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1AA5BF0-E375-E14A-9247-5FDDBD34DD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26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2C63-D45A-4642-8DDA-6B20716D0CEE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5BF0-E375-E14A-9247-5FDDBD34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2C63-D45A-4642-8DDA-6B20716D0CEE}" type="datetimeFigureOut">
              <a:rPr lang="en-US" smtClean="0"/>
              <a:t>6/23/16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5BF0-E375-E14A-9247-5FDDBD34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2C63-D45A-4642-8DDA-6B20716D0CEE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5BF0-E375-E14A-9247-5FDDBD34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7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2C63-D45A-4642-8DDA-6B20716D0CEE}" type="datetimeFigureOut">
              <a:rPr lang="en-US" smtClean="0"/>
              <a:t>6/23/16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5BF0-E375-E14A-9247-5FDDBD34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2C63-D45A-4642-8DDA-6B20716D0CEE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5BF0-E375-E14A-9247-5FDDBD34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2C63-D45A-4642-8DDA-6B20716D0CEE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5BF0-E375-E14A-9247-5FDDBD34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C952C63-D45A-4642-8DDA-6B20716D0CEE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1AA5BF0-E375-E14A-9247-5FDDBD34DD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82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569499"/>
            <a:ext cx="10769600" cy="351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50" y="184150"/>
            <a:ext cx="5575300" cy="1257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4100" y="1589976"/>
            <a:ext cx="1082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effectLst/>
              </a:rPr>
              <a:t>The Project quantifies and measures ongoing water conservation efforts within the 15-county Region H area of Texas.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184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184150"/>
            <a:ext cx="5575300" cy="1257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162" y="1854200"/>
            <a:ext cx="6240347" cy="468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4700" y="2018437"/>
            <a:ext cx="480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The Water Conservation Tracking Tool utilizes data inputs that include system demands, avoided costs, and water conservation activities.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The Tracking Tool outputs allow the user to identify cost-effective programs, savings potential, the impact to the utility’s revenue requirement, and energy and greenhouse gas reductions.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6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184150"/>
            <a:ext cx="5575300" cy="1257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00" y="1441449"/>
            <a:ext cx="5514600" cy="4148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469" y="1851659"/>
            <a:ext cx="5831231" cy="43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5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184150"/>
            <a:ext cx="5575300" cy="1257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8600" y="17399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Planned Water Tracker Architecture: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Models – Rails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Views – Rails views plus HTML, CSS &amp; JS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Controllers – Rails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MySQL database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8600" y="4167842"/>
            <a:ext cx="7042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Actual Water Tracker Architecture: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Client Only – HTML, CSS &amp; JS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Bootstrap (Material Admin theme) &amp; </a:t>
            </a: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Bootgrid</a:t>
            </a: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Data stored as local JSON files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2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184150"/>
            <a:ext cx="5575300" cy="1257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8600" y="1600200"/>
            <a:ext cx="7150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Challenges: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Learning new technology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Rails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Bootstrap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Material Admin theme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Integrating Bootstrap theme with Rails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Controlling dependent asynchronous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8600" y="4561542"/>
            <a:ext cx="7042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Lessons Learned: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Bootstrap is great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Bootgrid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 is even better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Data stored as local JSON files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1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184150"/>
            <a:ext cx="5575300" cy="1257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2800" y="16445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&lt;div class="table-responsive"&gt;</a:t>
            </a:r>
          </a:p>
          <a:p>
            <a:r>
              <a:rPr lang="en-US" dirty="0" smtClean="0"/>
              <a:t>            &lt;table id="data-table-basic" class="table table-striped"&gt;</a:t>
            </a:r>
          </a:p>
          <a:p>
            <a:r>
              <a:rPr lang="en-US" dirty="0" smtClean="0"/>
              <a:t>            &lt;/table&gt;</a:t>
            </a:r>
          </a:p>
          <a:p>
            <a:r>
              <a:rPr lang="en-US" dirty="0" smtClean="0"/>
              <a:t> &lt;/div&gt;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056" y="2374900"/>
            <a:ext cx="6979288" cy="4330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74122" y="1615787"/>
            <a:ext cx="344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200" dirty="0" err="1" smtClean="0">
                <a:latin typeface="Calibri" charset="0"/>
                <a:ea typeface="Calibri" charset="0"/>
                <a:cs typeface="Calibri" charset="0"/>
              </a:rPr>
              <a:t>Bootgrid</a:t>
            </a:r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53167772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5479</TotalTime>
  <Words>184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Schoolbook</vt:lpstr>
      <vt:lpstr>Corbel</vt:lpstr>
      <vt:lpstr>Arial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Henderson</dc:creator>
  <cp:lastModifiedBy>Tom Henderson</cp:lastModifiedBy>
  <cp:revision>11</cp:revision>
  <dcterms:created xsi:type="dcterms:W3CDTF">2016-06-23T19:02:06Z</dcterms:created>
  <dcterms:modified xsi:type="dcterms:W3CDTF">2016-06-27T14:21:53Z</dcterms:modified>
</cp:coreProperties>
</file>