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raw.githubusercontent.com/datasciencedojo/datasets/master/titanic.csv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kaggle.com/datasets/patrickzel/flight-delay-and-cancellation-dataset-2019-2023&#13;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kaggle.com/datasets/patrickzel/flight-delay-and-cancellation-dataset-2019-2023&#13;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archive.ics.uci.edu/ml/machine-learning-databases/iris/iris.data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kaggle.com/code/ahmedabbas757/airline-passenger-satisfaction-eda/input&#13;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1: Probability Distribution of Survival 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600"/>
              <a:t>**Problem Description:**</a:t>
            </a:r>
            <a:endParaRPr sz="1600"/>
          </a:p>
          <a:p>
            <a:r>
              <a:rPr sz="1600"/>
              <a:t>Calculate the probability distribution of survival rates across passenger classes using the Titanic dataset. Visualize the survival probabilities for each class as a bar chart.</a:t>
            </a:r>
            <a:endParaRPr sz="1600"/>
          </a:p>
          <a:p>
            <a:endParaRPr sz="1600"/>
          </a:p>
          <a:p>
            <a:r>
              <a:rPr sz="1600"/>
              <a:t>**Mathematical Formulation:**</a:t>
            </a:r>
            <a:endParaRPr sz="1600"/>
          </a:p>
          <a:p>
            <a:r>
              <a:rPr sz="1600"/>
              <a:t>P(S|C) = Number of survivors in class C / Total passengers in class C</a:t>
            </a:r>
            <a:endParaRPr sz="1600"/>
          </a:p>
          <a:p>
            <a:endParaRPr sz="1600"/>
          </a:p>
          <a:p>
            <a:r>
              <a:rPr sz="1600"/>
              <a:t>**Steps to Solve:**</a:t>
            </a:r>
            <a:endParaRPr sz="1600"/>
          </a:p>
          <a:p>
            <a:r>
              <a:rPr sz="1600"/>
              <a:t>1. Group the dataset by passenger class (C).</a:t>
            </a:r>
            <a:endParaRPr sz="1600"/>
          </a:p>
          <a:p>
            <a:r>
              <a:rPr sz="1600"/>
              <a:t>2. Compute the number of survivors and total passengers in each class.</a:t>
            </a:r>
            <a:endParaRPr sz="1600"/>
          </a:p>
          <a:p>
            <a:r>
              <a:rPr sz="1600"/>
              <a:t>3. Calculate P(S|C) for each class.</a:t>
            </a:r>
            <a:endParaRPr sz="1600"/>
          </a:p>
          <a:p>
            <a:r>
              <a:rPr sz="1600"/>
              <a:t>4. Visualize the results as a bar chart.</a:t>
            </a:r>
            <a:endParaRPr sz="1600"/>
          </a:p>
          <a:p>
            <a:endParaRPr sz="1600"/>
          </a:p>
          <a:p>
            <a:r>
              <a:rPr lang="en-US" sz="1600"/>
              <a:t>**Dataset**</a:t>
            </a:r>
            <a:endParaRPr lang="en-US" sz="1600"/>
          </a:p>
          <a:p>
            <a:r>
              <a:rPr lang="en-US" sz="1600"/>
              <a:t>url = '</a:t>
            </a:r>
            <a:r>
              <a:rPr lang="en-US" sz="1600">
                <a:hlinkClick r:id="rId1" tooltip="" action="ppaction://hlinkfile"/>
              </a:rPr>
              <a:t>https://raw.githubusercontent.com/datasciencedojo/datasets/master/titanic.csv</a:t>
            </a:r>
            <a:r>
              <a:rPr lang="en-US" sz="1600"/>
              <a:t>'</a:t>
            </a:r>
            <a:endParaRPr 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2: Correlation Analysis Using Heatmaps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600"/>
              <a:t>**Problem Description:**</a:t>
            </a:r>
            <a:endParaRPr sz="1600"/>
          </a:p>
          <a:p>
            <a:r>
              <a:rPr sz="1600"/>
              <a:t>Compute and visualize the correlation matrix between delay durations and numerical features like flight distance using the Airline Delay dataset.</a:t>
            </a:r>
            <a:endParaRPr sz="1600"/>
          </a:p>
          <a:p>
            <a:endParaRPr sz="1600"/>
          </a:p>
          <a:p>
            <a:r>
              <a:rPr sz="1600"/>
              <a:t>**Mathematical Formulation:**</a:t>
            </a:r>
            <a:endParaRPr sz="1600"/>
          </a:p>
          <a:p>
            <a:r>
              <a:rPr sz="1600"/>
              <a:t>Correlation coefficient: r_xy = (Σ(x_i - x̄)(y_i - ȳ)) / √(Σ(x_i - x̄)² Σ(y_i - ȳ)²)</a:t>
            </a:r>
            <a:endParaRPr sz="1600"/>
          </a:p>
          <a:p>
            <a:endParaRPr sz="1600"/>
          </a:p>
          <a:p>
            <a:r>
              <a:rPr sz="1600"/>
              <a:t>**Steps to Solve:**</a:t>
            </a:r>
            <a:endParaRPr sz="1600"/>
          </a:p>
          <a:p>
            <a:r>
              <a:rPr sz="1600"/>
              <a:t>1. Select numerical features from the dataset.</a:t>
            </a:r>
            <a:endParaRPr sz="1600"/>
          </a:p>
          <a:p>
            <a:r>
              <a:rPr sz="1600"/>
              <a:t>2. Calculate the pairwise correlation coefficients (r_xy) for all feature pairs.</a:t>
            </a:r>
            <a:endParaRPr sz="1600"/>
          </a:p>
          <a:p>
            <a:r>
              <a:rPr sz="1600"/>
              <a:t>3. Visualize the resulting correlation matrix as a heatmap.</a:t>
            </a:r>
            <a:endParaRPr sz="1600"/>
          </a:p>
          <a:p>
            <a:endParaRPr sz="1600"/>
          </a:p>
          <a:p>
            <a:r>
              <a:rPr lang="en-US" sz="1600"/>
              <a:t>**Dataset**</a:t>
            </a:r>
            <a:endParaRPr lang="en-US" sz="1600"/>
          </a:p>
          <a:p>
            <a:r>
              <a:rPr lang="en-US" sz="1600">
                <a:hlinkClick r:id="rId1" tooltip="" action="ppaction://hlinkfile"/>
              </a:rPr>
              <a:t>https://www.kaggle.com/datasets/patrickzel/flight-delay-and-cancellation-dataset-2019-2023</a:t>
            </a:r>
            <a:endParaRPr 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3: Moving Average of Flight Delays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600"/>
              <a:t>**Problem Description:**</a:t>
            </a:r>
            <a:endParaRPr sz="1600"/>
          </a:p>
          <a:p>
            <a:r>
              <a:rPr sz="1600"/>
              <a:t>Calculate the 7-day moving average of total flight delays per day and visualize the trend.</a:t>
            </a:r>
            <a:endParaRPr sz="1600"/>
          </a:p>
          <a:p>
            <a:endParaRPr sz="1600"/>
          </a:p>
          <a:p>
            <a:r>
              <a:rPr sz="1600"/>
              <a:t>**Mathematical Formulation:**</a:t>
            </a:r>
            <a:endParaRPr sz="1600"/>
          </a:p>
          <a:p>
            <a:r>
              <a:rPr sz="1600"/>
              <a:t>7-day moving average: MA_t = (Σ x_i) / 7, for t ≥ 7, where x_i represents total delays on day i.</a:t>
            </a:r>
            <a:endParaRPr sz="1600"/>
          </a:p>
          <a:p>
            <a:endParaRPr sz="1600"/>
          </a:p>
          <a:p>
            <a:r>
              <a:rPr sz="1600"/>
              <a:t>**Steps to Solve:**</a:t>
            </a:r>
            <a:endParaRPr sz="1600"/>
          </a:p>
          <a:p>
            <a:r>
              <a:rPr sz="1600"/>
              <a:t>1. Aggregate the total delays per day.</a:t>
            </a:r>
            <a:endParaRPr sz="1600"/>
          </a:p>
          <a:p>
            <a:r>
              <a:rPr sz="1600"/>
              <a:t>2. Compute the 7-day moving average.</a:t>
            </a:r>
            <a:endParaRPr sz="1600"/>
          </a:p>
          <a:p>
            <a:r>
              <a:rPr sz="1600"/>
              <a:t>3. Plot the original daily delays and the moving average as a line chart.</a:t>
            </a:r>
            <a:endParaRPr sz="1600"/>
          </a:p>
          <a:p>
            <a:endParaRPr sz="1600"/>
          </a:p>
          <a:p>
            <a:r>
              <a:rPr lang="en-US" sz="1600"/>
              <a:t>**Dataset**</a:t>
            </a:r>
            <a:endParaRPr lang="en-US" sz="1600"/>
          </a:p>
          <a:p>
            <a:r>
              <a:rPr lang="en-US" sz="1600">
                <a:hlinkClick r:id="rId1" tooltip="" action="ppaction://hlinkfile"/>
              </a:rPr>
              <a:t>https://www.kaggle.com/datasets/patrickzel/flight-delay-and-cancellation-dataset-2019-2023</a:t>
            </a:r>
            <a:endParaRPr 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4: Distribution of Delays by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600"/>
              <a:t>**Problem Description:**</a:t>
            </a:r>
            <a:endParaRPr sz="1600"/>
          </a:p>
          <a:p>
            <a:r>
              <a:rPr sz="1600"/>
              <a:t>Compute the distribution of delays by flight distance intervals (e.g., short-haul, medium-haul, long-haul) and create an interactive visualization.</a:t>
            </a:r>
            <a:endParaRPr sz="1600"/>
          </a:p>
          <a:p>
            <a:endParaRPr sz="1600"/>
          </a:p>
          <a:p>
            <a:r>
              <a:rPr sz="1600"/>
              <a:t>**Mathematical Formulation:**</a:t>
            </a:r>
            <a:endParaRPr sz="1600"/>
          </a:p>
          <a:p>
            <a:r>
              <a:rPr sz="1600"/>
              <a:t>Average delay for interval I_k: D̄_k = (Σ D(d)) / Number of flights in I_k, where d ∈ I_k.</a:t>
            </a:r>
            <a:endParaRPr sz="1600"/>
          </a:p>
          <a:p>
            <a:endParaRPr sz="1600"/>
          </a:p>
          <a:p>
            <a:r>
              <a:rPr sz="1600"/>
              <a:t>**Steps to Solve:**</a:t>
            </a:r>
            <a:endParaRPr sz="1600"/>
          </a:p>
          <a:p>
            <a:r>
              <a:rPr sz="1600"/>
              <a:t>1. Define flight distance intervals.</a:t>
            </a:r>
            <a:endParaRPr sz="1600"/>
          </a:p>
          <a:p>
            <a:r>
              <a:rPr sz="1600"/>
              <a:t>2. Group flights into intervals and calculate the average delay (D̄_k) for each.</a:t>
            </a:r>
            <a:endParaRPr sz="1600"/>
          </a:p>
          <a:p>
            <a:r>
              <a:rPr sz="1600"/>
              <a:t>3. Create an interactive visualization using Plotly with dropdown filters.</a:t>
            </a:r>
            <a:endParaRPr sz="1600"/>
          </a:p>
          <a:p>
            <a:endParaRPr sz="1600"/>
          </a:p>
          <a:p>
            <a:r>
              <a:rPr lang="en-US" sz="1600"/>
              <a:t>**Dataset**</a:t>
            </a:r>
            <a:endParaRPr lang="en-US" sz="1600"/>
          </a:p>
          <a:p>
            <a:r>
              <a:rPr lang="en-US" sz="1600"/>
              <a:t>url = '</a:t>
            </a:r>
            <a:r>
              <a:rPr lang="en-US" sz="1600">
                <a:hlinkClick r:id="rId1" tooltip="" action="ppaction://hlinkfile"/>
              </a:rPr>
              <a:t>https://archive.ics.uci.edu/ml/machine-learning-databases/iris/iris.data</a:t>
            </a:r>
            <a:r>
              <a:rPr lang="en-US" sz="1600"/>
              <a:t>'</a:t>
            </a:r>
            <a:endParaRPr 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5: Linear Regression for Passenger Satisfaction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600"/>
              <a:t>**Problem Description:**</a:t>
            </a:r>
            <a:endParaRPr sz="1600"/>
          </a:p>
          <a:p>
            <a:r>
              <a:rPr sz="1600"/>
              <a:t>Build a linear regression model to predict overall satisfaction scores based on features like flight distance, delays, and service quality. Visualize the regression line and residuals.</a:t>
            </a:r>
            <a:endParaRPr sz="1600"/>
          </a:p>
          <a:p>
            <a:endParaRPr sz="1600"/>
          </a:p>
          <a:p>
            <a:r>
              <a:rPr sz="1600"/>
              <a:t>**Mathematical Formulation:**</a:t>
            </a:r>
            <a:endParaRPr sz="1600"/>
          </a:p>
          <a:p>
            <a:r>
              <a:rPr sz="1600"/>
              <a:t>Linear regression: ŷ = β₀ + β₁x₁ + β₂x₂ + ... + βₙxₙ, where ŷ is the predicted satisfaction score.</a:t>
            </a:r>
            <a:endParaRPr sz="1600"/>
          </a:p>
          <a:p>
            <a:endParaRPr sz="1600"/>
          </a:p>
          <a:p>
            <a:r>
              <a:rPr sz="1600"/>
              <a:t>**Steps to Solve:**</a:t>
            </a:r>
            <a:endParaRPr sz="1600"/>
          </a:p>
          <a:p>
            <a:r>
              <a:rPr sz="1600"/>
              <a:t>1. Select features and target variable (satisfaction scores).</a:t>
            </a:r>
            <a:endParaRPr sz="1600"/>
          </a:p>
          <a:p>
            <a:r>
              <a:rPr sz="1600"/>
              <a:t>2. Fit a linear regression model using the dataset.</a:t>
            </a:r>
            <a:endParaRPr sz="1600"/>
          </a:p>
          <a:p>
            <a:r>
              <a:rPr sz="1600"/>
              <a:t>3. Visualize the regression line for a single feature.</a:t>
            </a:r>
            <a:endParaRPr sz="1600"/>
          </a:p>
          <a:p>
            <a:r>
              <a:rPr sz="1600"/>
              <a:t>4. Create a residual plot to analyze the model's performance.</a:t>
            </a:r>
            <a:endParaRPr sz="1600"/>
          </a:p>
          <a:p>
            <a:endParaRPr sz="1600"/>
          </a:p>
          <a:p>
            <a:r>
              <a:rPr lang="en-US" sz="1600"/>
              <a:t>**Dataset**</a:t>
            </a:r>
            <a:endParaRPr lang="en-US" sz="1600"/>
          </a:p>
          <a:p>
            <a:r>
              <a:rPr lang="en-US" sz="1600">
                <a:hlinkClick r:id="rId1" tooltip="" action="ppaction://hlinkfile"/>
              </a:rPr>
              <a:t>https://www.kaggle.com/code/ahmedabbas757/airline-passenger-satisfaction-eda/input</a:t>
            </a:r>
            <a:endParaRPr 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3180</Words>
  <Application>WPS 演示</Application>
  <PresentationFormat>On-screen Show (4:3)</PresentationFormat>
  <Paragraphs>82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Arial</vt:lpstr>
      <vt:lpstr>Calibri</vt:lpstr>
      <vt:lpstr>微软雅黑</vt:lpstr>
      <vt:lpstr>Arial Unicode MS</vt:lpstr>
      <vt:lpstr>Office Theme</vt:lpstr>
      <vt:lpstr>Day 1: Probability Distribution of Survival Rates</vt:lpstr>
      <vt:lpstr>Day 2: Correlation Analysis Using Heatmaps</vt:lpstr>
      <vt:lpstr>Day 3: Moving Average of Flight Delays</vt:lpstr>
      <vt:lpstr>Day 4: Distribution of Delays by Distance</vt:lpstr>
      <vt:lpstr>Day 5: Linear Regression for Passenger Satisfaction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爽歪歪</cp:lastModifiedBy>
  <cp:revision>7</cp:revision>
  <dcterms:created xsi:type="dcterms:W3CDTF">2013-01-27T09:14:00Z</dcterms:created>
  <dcterms:modified xsi:type="dcterms:W3CDTF">2024-12-01T17:01:23Z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