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>
      <p:cViewPr>
        <p:scale>
          <a:sx n="100" d="100"/>
          <a:sy n="100" d="100"/>
        </p:scale>
        <p:origin x="-1134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16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2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42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3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3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29F1-74A6-476B-B704-837B670AA5EE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58BF-FD5A-4EEC-826B-0B57A5268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3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1916832" y="8995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 smtClean="0"/>
              <a:t>Task 1 Formal Testing – Tom H</a:t>
            </a:r>
            <a:endParaRPr lang="en-GB" sz="16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33955"/>
              </p:ext>
            </p:extLst>
          </p:nvPr>
        </p:nvGraphicFramePr>
        <p:xfrm>
          <a:off x="116632" y="1331640"/>
          <a:ext cx="6631655" cy="7686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26331"/>
                <a:gridCol w="1326331"/>
                <a:gridCol w="1326331"/>
                <a:gridCol w="1326331"/>
                <a:gridCol w="13263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Test</a:t>
                      </a:r>
                      <a:r>
                        <a:rPr lang="en-GB" sz="1200" baseline="0" dirty="0" smtClean="0"/>
                        <a:t> number: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What to test: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How to test it: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Expected Result: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Actual</a:t>
                      </a:r>
                      <a:r>
                        <a:rPr lang="en-GB" sz="1200" baseline="0" dirty="0" smtClean="0"/>
                        <a:t> Result: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 –</a:t>
                      </a:r>
                      <a:r>
                        <a:rPr lang="en-GB" sz="1200" baseline="0" dirty="0" smtClean="0"/>
                        <a:t> A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1 – B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1 – C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1 – D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1 – 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Can</a:t>
                      </a:r>
                      <a:r>
                        <a:rPr lang="en-GB" sz="1200" baseline="0" dirty="0" smtClean="0"/>
                        <a:t> the user enter a sentence?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What</a:t>
                      </a:r>
                      <a:r>
                        <a:rPr lang="en-GB" sz="1200" baseline="0" dirty="0" smtClean="0"/>
                        <a:t> happens if nothing if entered.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What if only spaces entered into the input box?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Press the ‘Enter a</a:t>
                      </a:r>
                      <a:r>
                        <a:rPr lang="en-GB" sz="1200" baseline="0" dirty="0" smtClean="0"/>
                        <a:t> sentence:’ button. </a:t>
                      </a:r>
                      <a:r>
                        <a:rPr lang="en-GB" sz="1200" dirty="0" smtClean="0"/>
                        <a:t>An</a:t>
                      </a:r>
                      <a:r>
                        <a:rPr lang="en-GB" sz="1200" baseline="0" dirty="0" smtClean="0"/>
                        <a:t> input box will appear where the user can enter a sentence.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Press enter on the sentence input</a:t>
                      </a:r>
                      <a:r>
                        <a:rPr lang="en-GB" sz="1200" baseline="0" dirty="0" smtClean="0"/>
                        <a:t> box with nothing entered.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Enter: “   “ into the sentence input box. 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The sentence</a:t>
                      </a:r>
                      <a:r>
                        <a:rPr lang="en-GB" sz="1200" baseline="0" dirty="0" smtClean="0"/>
                        <a:t> will be registered and shown in the list box. “Your sentence is:…”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“Your sentence is: </a:t>
                      </a:r>
                      <a:r>
                        <a:rPr lang="en-GB" sz="1200" baseline="0" dirty="0" smtClean="0"/>
                        <a:t>ASK NOT WHAT YOUR COUNTRY CAN DO FOR YOU ASK WHAT YOU CAN DO FOR YOUR COUNTRY”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“Your sentence is: ‘Hello my name is Tom Hoad’”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“You need to enter a sentence!”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“Your sentence is: “   “</a:t>
                      </a:r>
                      <a:endParaRPr lang="en-GB" sz="120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baseline="0" dirty="0" smtClean="0"/>
                        <a:t>Positive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Positive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Positive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Positive</a:t>
                      </a:r>
                      <a:endParaRPr lang="en-GB" sz="1200" i="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 – A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2</a:t>
                      </a:r>
                      <a:r>
                        <a:rPr lang="en-GB" sz="1200" baseline="0" dirty="0" smtClean="0"/>
                        <a:t> - B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Can</a:t>
                      </a:r>
                      <a:r>
                        <a:rPr lang="en-GB" sz="1200" baseline="0" dirty="0" smtClean="0"/>
                        <a:t> the user enter a word?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Press the ‘Check</a:t>
                      </a:r>
                      <a:r>
                        <a:rPr lang="en-GB" sz="1200" baseline="0" dirty="0" smtClean="0"/>
                        <a:t> a word:’ button. </a:t>
                      </a:r>
                      <a:r>
                        <a:rPr lang="en-GB" sz="1200" dirty="0" smtClean="0"/>
                        <a:t>An input box will appear</a:t>
                      </a:r>
                      <a:r>
                        <a:rPr lang="en-GB" sz="1200" baseline="0" dirty="0" smtClean="0"/>
                        <a:t> where the user can enter a word.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The position of the</a:t>
                      </a:r>
                      <a:r>
                        <a:rPr lang="en-GB" sz="1200" baseline="0" dirty="0" smtClean="0"/>
                        <a:t> word will be relayed. “…Is in the position:…”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dirty="0" smtClean="0"/>
                        <a:t>“’Country’ is in the position</a:t>
                      </a:r>
                      <a:r>
                        <a:rPr lang="en-GB" sz="1200" baseline="0" dirty="0" smtClean="0"/>
                        <a:t>: 5</a:t>
                      </a:r>
                    </a:p>
                    <a:p>
                      <a:r>
                        <a:rPr lang="en-GB" sz="1200" baseline="0" dirty="0" smtClean="0"/>
                        <a:t>‘Country is in the position: 17”</a:t>
                      </a:r>
                      <a:endParaRPr lang="en-GB" sz="120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9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96371"/>
              </p:ext>
            </p:extLst>
          </p:nvPr>
        </p:nvGraphicFramePr>
        <p:xfrm>
          <a:off x="116632" y="899592"/>
          <a:ext cx="6631655" cy="7503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26331"/>
                <a:gridCol w="1326331"/>
                <a:gridCol w="1326331"/>
                <a:gridCol w="1326331"/>
                <a:gridCol w="13263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Test</a:t>
                      </a:r>
                      <a:r>
                        <a:rPr lang="en-GB" sz="1200" baseline="0" dirty="0" smtClean="0"/>
                        <a:t> number: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What to test: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How to test it: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Expected Result: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Actual</a:t>
                      </a:r>
                      <a:r>
                        <a:rPr lang="en-GB" sz="1200" baseline="0" dirty="0" smtClean="0"/>
                        <a:t> Result: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r>
                        <a:rPr lang="en-GB" sz="1200" baseline="0" dirty="0" smtClean="0"/>
                        <a:t> – C</a:t>
                      </a:r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2</a:t>
                      </a:r>
                      <a:r>
                        <a:rPr lang="en-GB" sz="1200" baseline="0" dirty="0" smtClean="0"/>
                        <a:t> - D</a:t>
                      </a:r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2 – 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2 – F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What happens</a:t>
                      </a:r>
                      <a:r>
                        <a:rPr lang="en-GB" sz="1200" baseline="0" dirty="0" smtClean="0"/>
                        <a:t> if nothing is entered?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What if only spaces entered into the input box?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What</a:t>
                      </a:r>
                      <a:r>
                        <a:rPr lang="en-GB" sz="1200" baseline="0" dirty="0" smtClean="0"/>
                        <a:t> if the word is not in the sentence?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Press enter on the word input</a:t>
                      </a:r>
                      <a:r>
                        <a:rPr lang="en-GB" sz="1200" baseline="0" dirty="0" smtClean="0"/>
                        <a:t> box with nothing entered.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Enter: “   “ into the word input box.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Enter the sentence: “Hello my name is Tom!” and then check “Hi”</a:t>
                      </a:r>
                      <a:endParaRPr lang="en-GB" sz="120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“’Tom’ is in the position: 5”</a:t>
                      </a:r>
                    </a:p>
                    <a:p>
                      <a:endParaRPr lang="en-GB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“You need to enter a word!”</a:t>
                      </a:r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“The word “   “ =&gt;</a:t>
                      </a:r>
                      <a:r>
                        <a:rPr lang="en-GB" sz="1200" baseline="0" dirty="0" smtClean="0"/>
                        <a:t> Failed”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Error Message &amp; </a:t>
                      </a:r>
                    </a:p>
                    <a:p>
                      <a:r>
                        <a:rPr lang="en-GB" sz="1200" dirty="0" smtClean="0"/>
                        <a:t>“The word “Hi” =&gt;</a:t>
                      </a:r>
                      <a:r>
                        <a:rPr lang="en-GB" sz="1200" baseline="0" dirty="0" smtClean="0"/>
                        <a:t> Failed”</a:t>
                      </a:r>
                      <a:r>
                        <a:rPr lang="en-GB" sz="1200" dirty="0" smtClean="0"/>
                        <a:t> </a:t>
                      </a:r>
                      <a:endParaRPr lang="en-GB" sz="12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 – A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3 – B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3</a:t>
                      </a:r>
                      <a:r>
                        <a:rPr lang="en-GB" sz="1200" baseline="0" dirty="0" smtClean="0"/>
                        <a:t> – C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What if two</a:t>
                      </a:r>
                      <a:r>
                        <a:rPr lang="en-GB" sz="1200" baseline="0" dirty="0" smtClean="0"/>
                        <a:t> words are inputted to be checked.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What if a sentence is added with punctuation.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What happens if a word is case sensitive.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Enter: “Tom</a:t>
                      </a:r>
                      <a:r>
                        <a:rPr lang="en-GB" sz="1200" baseline="0" dirty="0" smtClean="0"/>
                        <a:t> Tom” into the word input box.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Enter the sentence: “Hello my name is Tom!” and then check “Tom”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Enter the sentence: “</a:t>
                      </a:r>
                      <a:r>
                        <a:rPr lang="en-GB" sz="1200" u="none" baseline="0" dirty="0" smtClean="0"/>
                        <a:t>HELLO my name is Tom”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u="non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baseline="0" dirty="0" smtClean="0"/>
                        <a:t>Check: “HELLO”  &amp; “hello” &amp; “TOM” &amp; “Tom” &amp; “tom”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Error</a:t>
                      </a:r>
                      <a:r>
                        <a:rPr lang="en-GB" sz="1200" baseline="0" dirty="0" smtClean="0"/>
                        <a:t> Message &amp; </a:t>
                      </a:r>
                      <a:r>
                        <a:rPr lang="en-GB" sz="1200" dirty="0" smtClean="0"/>
                        <a:t>“The word ”Tom Tom” =&gt; Failed</a:t>
                      </a:r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“”Tom” is in the position:</a:t>
                      </a:r>
                      <a:r>
                        <a:rPr lang="en-GB" sz="1200" baseline="0" dirty="0" smtClean="0"/>
                        <a:t> 5”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dirty="0" smtClean="0"/>
                        <a:t>“”HELLO” is in the position:</a:t>
                      </a:r>
                      <a:r>
                        <a:rPr lang="en-GB" sz="1200" baseline="0" dirty="0" smtClean="0"/>
                        <a:t> 1</a:t>
                      </a:r>
                    </a:p>
                    <a:p>
                      <a:r>
                        <a:rPr lang="en-GB" sz="1200" baseline="0" dirty="0" smtClean="0"/>
                        <a:t>“hello” is in the position: 1</a:t>
                      </a:r>
                    </a:p>
                    <a:p>
                      <a:r>
                        <a:rPr lang="en-GB" sz="1200" baseline="0" dirty="0" smtClean="0"/>
                        <a:t>“TOM” is in the position: 5</a:t>
                      </a:r>
                    </a:p>
                    <a:p>
                      <a:r>
                        <a:rPr lang="en-GB" sz="1200" baseline="0" dirty="0" smtClean="0"/>
                        <a:t>“Tom” is in the position: 5</a:t>
                      </a:r>
                    </a:p>
                    <a:p>
                      <a:r>
                        <a:rPr lang="en-GB" sz="1200" baseline="0" dirty="0" smtClean="0"/>
                        <a:t>“tom is in the position: 5”</a:t>
                      </a:r>
                      <a:endParaRPr lang="en-GB" sz="120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Negative</a:t>
                      </a:r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“The word ”Tom” =&gt;</a:t>
                      </a:r>
                      <a:r>
                        <a:rPr lang="en-GB" sz="1200" baseline="0" dirty="0" smtClean="0"/>
                        <a:t> Failed”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Positive</a:t>
                      </a:r>
                      <a:endParaRPr lang="en-GB" sz="1200" i="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6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45749"/>
              </p:ext>
            </p:extLst>
          </p:nvPr>
        </p:nvGraphicFramePr>
        <p:xfrm>
          <a:off x="124011" y="899592"/>
          <a:ext cx="6631655" cy="37541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26331"/>
                <a:gridCol w="1326331"/>
                <a:gridCol w="1326331"/>
                <a:gridCol w="1326331"/>
                <a:gridCol w="13263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Test</a:t>
                      </a:r>
                      <a:r>
                        <a:rPr lang="en-GB" sz="1200" baseline="0" dirty="0" smtClean="0"/>
                        <a:t> number: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What to test: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How to test it: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Expected Result: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Actual</a:t>
                      </a:r>
                      <a:r>
                        <a:rPr lang="en-GB" sz="1200" baseline="0" dirty="0" smtClean="0"/>
                        <a:t> Result: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 – A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/>
                    </a:p>
                    <a:p>
                      <a:r>
                        <a:rPr lang="en-GB" sz="1200" dirty="0" smtClean="0"/>
                        <a:t>4</a:t>
                      </a:r>
                      <a:r>
                        <a:rPr lang="en-GB" sz="1200" baseline="0" dirty="0" smtClean="0"/>
                        <a:t> – B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4 – C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Does the reset button work?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Does</a:t>
                      </a:r>
                      <a:r>
                        <a:rPr lang="en-GB" sz="1200" baseline="0" dirty="0" smtClean="0"/>
                        <a:t> the clear button work?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Does the exit button work?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Press</a:t>
                      </a:r>
                      <a:r>
                        <a:rPr lang="en-GB" sz="1200" baseline="0" dirty="0" smtClean="0"/>
                        <a:t> the reset button from the menu strip.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Press the clear button from the menu strip.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Press the exit button from the menu strip.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The sentence button will be enabled and the word button will be disabled. The list box will be cleared.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The list box is cleared entirely with the exception of the sentence.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A warning message and then the program will close.</a:t>
                      </a:r>
                      <a:endParaRPr lang="en-GB" sz="12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endParaRPr lang="en-GB" sz="1200" dirty="0" smtClean="0"/>
                    </a:p>
                    <a:p>
                      <a:r>
                        <a:rPr lang="en-GB" sz="1200" dirty="0" smtClean="0"/>
                        <a:t>Positive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632" y="474124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Testing screenshots:</a:t>
            </a:r>
          </a:p>
          <a:p>
            <a:r>
              <a:rPr lang="en-GB" sz="1200" dirty="0" smtClean="0"/>
              <a:t>Figure 1 – A:                                         Figure 1 – B: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2" t="23437" r="35871" b="48611"/>
          <a:stretch/>
        </p:blipFill>
        <p:spPr bwMode="auto">
          <a:xfrm>
            <a:off x="116632" y="5202908"/>
            <a:ext cx="2232248" cy="133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0" t="19618" r="16910" b="51910"/>
          <a:stretch/>
        </p:blipFill>
        <p:spPr bwMode="auto">
          <a:xfrm>
            <a:off x="2386359" y="5202907"/>
            <a:ext cx="4325801" cy="133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132" y="6547545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1 – C:                                         Figure 1 – D:                                          Figure 1 – E:</a:t>
            </a:r>
            <a:endParaRPr lang="en-GB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4" t="20660" r="38702" b="51562"/>
          <a:stretch/>
        </p:blipFill>
        <p:spPr bwMode="auto">
          <a:xfrm>
            <a:off x="116632" y="6824544"/>
            <a:ext cx="2222804" cy="131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5" t="20486" r="38605" b="51562"/>
          <a:stretch/>
        </p:blipFill>
        <p:spPr bwMode="auto">
          <a:xfrm>
            <a:off x="2359190" y="6825416"/>
            <a:ext cx="2250497" cy="132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0" t="21007" r="30312" b="51215"/>
          <a:stretch/>
        </p:blipFill>
        <p:spPr bwMode="auto">
          <a:xfrm>
            <a:off x="4652094" y="6825415"/>
            <a:ext cx="2079773" cy="12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1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664" y="395536"/>
            <a:ext cx="6048672" cy="432048"/>
          </a:xfrm>
        </p:spPr>
        <p:txBody>
          <a:bodyPr>
            <a:normAutofit/>
          </a:bodyPr>
          <a:lstStyle/>
          <a:p>
            <a:pPr algn="l"/>
            <a:r>
              <a:rPr lang="en-GB" sz="1100" dirty="0" smtClean="0"/>
              <a:t>Name: Thomas Hoad   Candidate Number: 2306   School: Calthorpe Park School   Subject: Computing   Centre Number: 58333</a:t>
            </a:r>
            <a:endParaRPr lang="en-GB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1037" y="878894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2 – A:                                         Figure 2 – </a:t>
            </a:r>
            <a:r>
              <a:rPr lang="en-GB" sz="1200" dirty="0"/>
              <a:t>B</a:t>
            </a:r>
            <a:r>
              <a:rPr lang="en-GB" sz="1200" dirty="0" smtClean="0"/>
              <a:t>:                                          Figure 2 – C: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1" t="38992" r="36306" b="33023"/>
          <a:stretch/>
        </p:blipFill>
        <p:spPr bwMode="auto">
          <a:xfrm>
            <a:off x="90431" y="1151912"/>
            <a:ext cx="2230668" cy="13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4" t="40086" r="33276" b="31897"/>
          <a:stretch/>
        </p:blipFill>
        <p:spPr bwMode="auto">
          <a:xfrm>
            <a:off x="2348880" y="1166444"/>
            <a:ext cx="2209051" cy="13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5" t="27760" r="26656" b="44480"/>
          <a:stretch/>
        </p:blipFill>
        <p:spPr bwMode="auto">
          <a:xfrm>
            <a:off x="4581128" y="1170701"/>
            <a:ext cx="2228061" cy="129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1037" y="2502684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2 – D:                                         Figure 2 – </a:t>
            </a:r>
            <a:r>
              <a:rPr lang="en-GB" sz="1200" dirty="0"/>
              <a:t>E</a:t>
            </a:r>
            <a:r>
              <a:rPr lang="en-GB" sz="1200" dirty="0" smtClean="0"/>
              <a:t>:                                          Figure 2 – F:</a:t>
            </a:r>
            <a:endParaRPr lang="en-GB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1" t="27586" r="26551" b="44397"/>
          <a:stretch/>
        </p:blipFill>
        <p:spPr bwMode="auto">
          <a:xfrm>
            <a:off x="90432" y="2778438"/>
            <a:ext cx="2230668" cy="131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5" t="24755" r="29914" b="34482"/>
          <a:stretch/>
        </p:blipFill>
        <p:spPr bwMode="auto">
          <a:xfrm>
            <a:off x="2366149" y="2788648"/>
            <a:ext cx="2191782" cy="143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5" t="24994" r="33172" b="38621"/>
          <a:stretch/>
        </p:blipFill>
        <p:spPr bwMode="auto">
          <a:xfrm>
            <a:off x="4581127" y="2778437"/>
            <a:ext cx="2184645" cy="154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1037" y="4334931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3  – </a:t>
            </a:r>
            <a:r>
              <a:rPr lang="en-GB" sz="1200" dirty="0"/>
              <a:t>A</a:t>
            </a:r>
            <a:r>
              <a:rPr lang="en-GB" sz="1200" dirty="0" smtClean="0"/>
              <a:t>:                                         Figure 3 – B:                                          Figure 3 – C:</a:t>
            </a:r>
            <a:endParaRPr lang="en-GB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8" t="28233" r="28750" b="34267"/>
          <a:stretch/>
        </p:blipFill>
        <p:spPr bwMode="auto">
          <a:xfrm>
            <a:off x="90432" y="4611930"/>
            <a:ext cx="2204467" cy="134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3" t="26877" r="29525" b="33331"/>
          <a:stretch/>
        </p:blipFill>
        <p:spPr bwMode="auto">
          <a:xfrm>
            <a:off x="2321100" y="4614477"/>
            <a:ext cx="2236832" cy="16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2" t="34450" r="30323" b="37598"/>
          <a:stretch/>
        </p:blipFill>
        <p:spPr bwMode="auto">
          <a:xfrm>
            <a:off x="4581129" y="4611930"/>
            <a:ext cx="2184644" cy="129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1036" y="6316042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4  – </a:t>
            </a:r>
            <a:r>
              <a:rPr lang="en-GB" sz="1200" dirty="0"/>
              <a:t>A</a:t>
            </a:r>
            <a:r>
              <a:rPr lang="en-GB" sz="1200" dirty="0" smtClean="0"/>
              <a:t>:                                         Figure 4 – B:                                          Figure 4 – C:</a:t>
            </a:r>
            <a:endParaRPr lang="en-GB" sz="12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5" t="33436" r="30151" b="38206"/>
          <a:stretch/>
        </p:blipFill>
        <p:spPr bwMode="auto">
          <a:xfrm>
            <a:off x="90430" y="6591343"/>
            <a:ext cx="2034251" cy="121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2" t="34450" r="30410" b="37897"/>
          <a:stretch/>
        </p:blipFill>
        <p:spPr bwMode="auto">
          <a:xfrm>
            <a:off x="90430" y="7884368"/>
            <a:ext cx="2034251" cy="119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4" t="30819" r="34289" b="40287"/>
          <a:stretch/>
        </p:blipFill>
        <p:spPr bwMode="auto">
          <a:xfrm>
            <a:off x="2294899" y="6591343"/>
            <a:ext cx="1998828" cy="121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2" t="31465" r="34160" b="40287"/>
          <a:stretch/>
        </p:blipFill>
        <p:spPr bwMode="auto">
          <a:xfrm>
            <a:off x="2294899" y="7861256"/>
            <a:ext cx="2040043" cy="121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3" t="27371" r="25108" b="44397"/>
          <a:stretch/>
        </p:blipFill>
        <p:spPr bwMode="auto">
          <a:xfrm>
            <a:off x="4581129" y="6591344"/>
            <a:ext cx="2184643" cy="130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850</Words>
  <Application>Microsoft Office PowerPoint</Application>
  <PresentationFormat>On-screen Show (4:3)</PresentationFormat>
  <Paragraphs>314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Calthorpe Park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Testing</dc:title>
  <dc:creator>Student</dc:creator>
  <cp:lastModifiedBy>Student</cp:lastModifiedBy>
  <cp:revision>184</cp:revision>
  <dcterms:created xsi:type="dcterms:W3CDTF">2016-04-18T13:17:21Z</dcterms:created>
  <dcterms:modified xsi:type="dcterms:W3CDTF">2016-04-28T13:07:39Z</dcterms:modified>
</cp:coreProperties>
</file>