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>
      <p:cViewPr>
        <p:scale>
          <a:sx n="125" d="100"/>
          <a:sy n="125" d="100"/>
        </p:scale>
        <p:origin x="-804" y="50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81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16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52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42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4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73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3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4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8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46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29F1-74A6-476B-B704-837B670AA5EE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03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664" y="395536"/>
            <a:ext cx="6048672" cy="432048"/>
          </a:xfrm>
        </p:spPr>
        <p:txBody>
          <a:bodyPr>
            <a:normAutofit/>
          </a:bodyPr>
          <a:lstStyle/>
          <a:p>
            <a:pPr algn="l"/>
            <a:r>
              <a:rPr lang="en-GB" sz="1100" dirty="0" smtClean="0"/>
              <a:t>Name: Thomas Hoad   Candidate Number: 2306   School: Calthorpe Park School   Subject: Computing   Centre Number: 58333</a:t>
            </a:r>
            <a:endParaRPr lang="en-GB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1916832" y="89959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 smtClean="0"/>
              <a:t>Task 2 Formal Testing – Tom H</a:t>
            </a:r>
            <a:endParaRPr lang="en-GB" sz="1600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81511"/>
              </p:ext>
            </p:extLst>
          </p:nvPr>
        </p:nvGraphicFramePr>
        <p:xfrm>
          <a:off x="116632" y="1331641"/>
          <a:ext cx="6631655" cy="771101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26331"/>
                <a:gridCol w="1326331"/>
                <a:gridCol w="1326331"/>
                <a:gridCol w="1326331"/>
                <a:gridCol w="1326331"/>
              </a:tblGrid>
              <a:tr h="35257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Test</a:t>
                      </a:r>
                      <a:r>
                        <a:rPr lang="en-GB" sz="1200" baseline="0" dirty="0" smtClean="0"/>
                        <a:t> number: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What to test: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How to test it: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Expected Result: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Actual</a:t>
                      </a:r>
                      <a:r>
                        <a:rPr lang="en-GB" sz="1200" baseline="0" dirty="0" smtClean="0"/>
                        <a:t> Result:</a:t>
                      </a:r>
                      <a:endParaRPr lang="en-GB" sz="1200" dirty="0"/>
                    </a:p>
                  </a:txBody>
                  <a:tcPr/>
                </a:tc>
              </a:tr>
              <a:tr h="458527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 – A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1 – B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1 – C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1 – D</a:t>
                      </a:r>
                    </a:p>
                    <a:p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Can the user</a:t>
                      </a:r>
                      <a:r>
                        <a:rPr lang="en-GB" sz="1200" baseline="0" dirty="0" smtClean="0"/>
                        <a:t> save a text file?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Can the user enter a sentence?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Press</a:t>
                      </a:r>
                      <a:r>
                        <a:rPr lang="en-GB" sz="1200" baseline="0" dirty="0" smtClean="0"/>
                        <a:t> the ‘Compress the text:’ button and a save file dialogue box will appear.</a:t>
                      </a:r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After saving the file an input box should appear where the user can enter the sentence.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 file will appear in the selected</a:t>
                      </a:r>
                      <a:r>
                        <a:rPr lang="en-GB" sz="1200" baseline="0" dirty="0" smtClean="0"/>
                        <a:t> folder.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The sentence will appear in the list box and the text file.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“Your sentence is: ASK NOT WHAT YOUR COUNTRY CAN DO FOR YOU ASK WHAT YOU CAN DO FOR YOUR COUNTRY”</a:t>
                      </a:r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“Your sentence is: Hello there hello hi”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Positive</a:t>
                      </a:r>
                    </a:p>
                  </a:txBody>
                  <a:tcPr/>
                </a:tc>
              </a:tr>
              <a:tr h="269500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 – A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2</a:t>
                      </a:r>
                      <a:r>
                        <a:rPr lang="en-GB" sz="1200" baseline="0" dirty="0" smtClean="0"/>
                        <a:t> – B</a:t>
                      </a:r>
                    </a:p>
                    <a:p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Does the program</a:t>
                      </a:r>
                      <a:r>
                        <a:rPr lang="en-GB" sz="1200" baseline="0" dirty="0" smtClean="0"/>
                        <a:t> relay the list of unique words?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After entering a sentence through</a:t>
                      </a:r>
                      <a:r>
                        <a:rPr lang="en-GB" sz="1200" baseline="0" dirty="0" smtClean="0"/>
                        <a:t> the input box then the list box will display the list of unique words.</a:t>
                      </a:r>
                    </a:p>
                    <a:p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Enter: “ASK NOT WHAT YOUR COUNTRY CAN DO FOR YOU ASK WHAT YOU CAN DO FOR YOUR COUNTRY”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“The unique</a:t>
                      </a:r>
                      <a:r>
                        <a:rPr lang="en-GB" sz="1200" baseline="0" dirty="0" smtClean="0"/>
                        <a:t> words are: …”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“The unique words are: ASK, NOT,  WHAT, YOUR, COUNTRY, CAN, DO, FOR, YOU”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Positive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9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664" y="395536"/>
            <a:ext cx="6048672" cy="432048"/>
          </a:xfrm>
        </p:spPr>
        <p:txBody>
          <a:bodyPr>
            <a:normAutofit/>
          </a:bodyPr>
          <a:lstStyle/>
          <a:p>
            <a:pPr algn="l"/>
            <a:r>
              <a:rPr lang="en-GB" sz="1100" dirty="0" smtClean="0"/>
              <a:t>Name: Thomas Hoad   Candidate Number: 2306   School: Calthorpe Park School   Subject: Computing   Centre Number: 58333</a:t>
            </a:r>
            <a:endParaRPr lang="en-GB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1916832" y="89959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 smtClean="0"/>
              <a:t>Task 2 Formal Testing – Tom H</a:t>
            </a:r>
            <a:endParaRPr lang="en-GB" sz="1600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07453"/>
              </p:ext>
            </p:extLst>
          </p:nvPr>
        </p:nvGraphicFramePr>
        <p:xfrm>
          <a:off x="116632" y="1331641"/>
          <a:ext cx="6631655" cy="727280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26331"/>
                <a:gridCol w="1326331"/>
                <a:gridCol w="1326331"/>
                <a:gridCol w="1205583"/>
                <a:gridCol w="1447079"/>
              </a:tblGrid>
              <a:tr h="43156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Test</a:t>
                      </a:r>
                      <a:r>
                        <a:rPr lang="en-GB" sz="1200" baseline="0" dirty="0" smtClean="0"/>
                        <a:t> number: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What to test: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How to test it: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Expected Result: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Actual</a:t>
                      </a:r>
                      <a:r>
                        <a:rPr lang="en-GB" sz="1200" baseline="0" dirty="0" smtClean="0"/>
                        <a:t> Result:</a:t>
                      </a:r>
                      <a:endParaRPr lang="en-GB" sz="1200" dirty="0"/>
                    </a:p>
                  </a:txBody>
                  <a:tcPr/>
                </a:tc>
              </a:tr>
              <a:tr h="578293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r>
                        <a:rPr lang="en-GB" sz="1200" baseline="0" dirty="0" smtClean="0"/>
                        <a:t> – C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2 – D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2 – E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2 – F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2 – G</a:t>
                      </a:r>
                    </a:p>
                    <a:p>
                      <a:endParaRPr lang="en-GB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Does the program show your unique positions?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Does the text file show the unique words and unique positions?</a:t>
                      </a:r>
                      <a:endParaRPr lang="en-GB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Enter:</a:t>
                      </a:r>
                      <a:r>
                        <a:rPr lang="en-GB" sz="1200" baseline="0" dirty="0" smtClean="0"/>
                        <a:t> “Hello there hello hi”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After entering a sentence through</a:t>
                      </a:r>
                      <a:r>
                        <a:rPr lang="en-GB" sz="1200" baseline="0" dirty="0" smtClean="0"/>
                        <a:t> the input box and displaying the unique words it will also display the unique positions.</a:t>
                      </a:r>
                    </a:p>
                    <a:p>
                      <a:endParaRPr lang="en-GB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Enter: “ASK NOT WHAT YOUR COUNTRY CAN DO FOR YOU ASK WHAT YOU CAN DO FOR YOUR COUNTRY”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Enter:</a:t>
                      </a:r>
                      <a:r>
                        <a:rPr lang="en-GB" sz="1200" baseline="0" dirty="0" smtClean="0"/>
                        <a:t> “Hello there hello hi”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Enter your word in the input box after saving your file. Go find the location of your file and open it.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“Your unique words are: hello,</a:t>
                      </a:r>
                      <a:r>
                        <a:rPr lang="en-GB" sz="1200" baseline="0" dirty="0" smtClean="0"/>
                        <a:t> there, hi</a:t>
                      </a:r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“Your unique positions are: …”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“Your unique positions are: 1, 2, 3, 4, 5, 6, 7, 8, 9, 1, 3, 9, 6, 7, 8”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“Your unique positions are: 1, 2, 1, 3”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The file will open and show the original sentence, unique words and unique positions.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</a:txBody>
                  <a:tcPr/>
                </a:tc>
              </a:tr>
              <a:tr h="689127"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3 – A</a:t>
                      </a:r>
                    </a:p>
                    <a:p>
                      <a:endParaRPr lang="en-GB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Does the</a:t>
                      </a:r>
                      <a:r>
                        <a:rPr lang="en-GB" sz="1200" baseline="0" dirty="0" smtClean="0"/>
                        <a:t> reset button work?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Press the reset button from the menu strip.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The list box will be cleared.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Positive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664" y="395536"/>
            <a:ext cx="6048672" cy="432048"/>
          </a:xfrm>
        </p:spPr>
        <p:txBody>
          <a:bodyPr>
            <a:normAutofit/>
          </a:bodyPr>
          <a:lstStyle/>
          <a:p>
            <a:pPr algn="l"/>
            <a:r>
              <a:rPr lang="en-GB" sz="1100" dirty="0" smtClean="0"/>
              <a:t>Name: Thomas Hoad   Candidate Number: 2306   School: Calthorpe Park School   Subject: Computing   Centre Number: 58333</a:t>
            </a:r>
            <a:endParaRPr lang="en-GB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1916832" y="89959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 smtClean="0"/>
              <a:t>Task 2 Formal Testing – Tom H</a:t>
            </a:r>
            <a:endParaRPr lang="en-GB" sz="1600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8626"/>
              </p:ext>
            </p:extLst>
          </p:nvPr>
        </p:nvGraphicFramePr>
        <p:xfrm>
          <a:off x="116632" y="1331641"/>
          <a:ext cx="6631655" cy="3566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26331"/>
                <a:gridCol w="1326331"/>
                <a:gridCol w="1326331"/>
                <a:gridCol w="1326331"/>
                <a:gridCol w="1326331"/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Test</a:t>
                      </a:r>
                      <a:r>
                        <a:rPr lang="en-GB" sz="1200" baseline="0" dirty="0" smtClean="0"/>
                        <a:t> number: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What to test: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How to test it: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Expected Result: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Actual</a:t>
                      </a:r>
                      <a:r>
                        <a:rPr lang="en-GB" sz="1200" baseline="0" dirty="0" smtClean="0"/>
                        <a:t> Result:</a:t>
                      </a:r>
                      <a:endParaRPr lang="en-GB" sz="1200" dirty="0"/>
                    </a:p>
                  </a:txBody>
                  <a:tcPr/>
                </a:tc>
              </a:tr>
              <a:tr h="127046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 – B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Does the exit button work?</a:t>
                      </a:r>
                      <a:endParaRPr lang="en-GB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Press the exit button from the menu strip.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A warning box will appear warning you of the program closing and will then close the program.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Positive</a:t>
                      </a:r>
                      <a:endParaRPr lang="en-GB" sz="1200" dirty="0"/>
                    </a:p>
                  </a:txBody>
                  <a:tcPr/>
                </a:tc>
              </a:tr>
              <a:tr h="127046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 – A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4 - B</a:t>
                      </a:r>
                    </a:p>
                    <a:p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Has a sentence been entered or not?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Has</a:t>
                      </a:r>
                      <a:r>
                        <a:rPr lang="en-GB" sz="1200" baseline="0" dirty="0" smtClean="0"/>
                        <a:t> a name been given to the file that will be saved?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Enter a</a:t>
                      </a:r>
                      <a:r>
                        <a:rPr lang="en-GB" sz="1200" baseline="0" dirty="0" smtClean="0"/>
                        <a:t> blank sentence.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Don’t name the file and try to save.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An</a:t>
                      </a:r>
                      <a:r>
                        <a:rPr lang="en-GB" sz="1200" baseline="0" dirty="0" smtClean="0"/>
                        <a:t> error message should appear saying that noting has been entered.</a:t>
                      </a:r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An error message should appear saying that no file name has been entered.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Positive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6632" y="4860032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Testing screenshots:</a:t>
            </a:r>
          </a:p>
          <a:p>
            <a:r>
              <a:rPr lang="en-GB" sz="1200" dirty="0" smtClean="0"/>
              <a:t>Figure 1 – A:                                         Figure 1 – B:                               Figure 1 – C &amp; 2 – B &amp; 2 – E: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2944" y="6804248"/>
            <a:ext cx="662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1 – D &amp; 2 – C &amp; 2 – F:              Figure 2 – A &amp; 2 – D                  Figure 2 – </a:t>
            </a:r>
            <a:r>
              <a:rPr lang="en-GB" sz="1200" dirty="0"/>
              <a:t>G</a:t>
            </a:r>
            <a:r>
              <a:rPr lang="en-GB" sz="1200" dirty="0" smtClean="0"/>
              <a:t>: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7" t="18403" r="16471" b="19271"/>
          <a:stretch/>
        </p:blipFill>
        <p:spPr bwMode="auto">
          <a:xfrm>
            <a:off x="123675" y="5292080"/>
            <a:ext cx="2143991" cy="151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8" t="24479" r="32745" b="32986"/>
          <a:stretch/>
        </p:blipFill>
        <p:spPr bwMode="auto">
          <a:xfrm>
            <a:off x="2348880" y="5292080"/>
            <a:ext cx="17589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7" t="31157" r="27409" b="26306"/>
          <a:stretch/>
        </p:blipFill>
        <p:spPr bwMode="auto">
          <a:xfrm>
            <a:off x="4200611" y="5436096"/>
            <a:ext cx="2575313" cy="120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6" t="20474" r="38986" b="36076"/>
          <a:stretch/>
        </p:blipFill>
        <p:spPr bwMode="auto">
          <a:xfrm>
            <a:off x="123675" y="7087703"/>
            <a:ext cx="2225205" cy="202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4" t="26042" r="28235" b="32031"/>
          <a:stretch/>
        </p:blipFill>
        <p:spPr bwMode="auto">
          <a:xfrm>
            <a:off x="2354610" y="7081247"/>
            <a:ext cx="1865820" cy="145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7" t="9524" r="19103" b="62296"/>
          <a:stretch/>
        </p:blipFill>
        <p:spPr bwMode="auto">
          <a:xfrm>
            <a:off x="44624" y="5724128"/>
            <a:ext cx="227045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0" t="20052" r="46168" b="45833"/>
          <a:stretch/>
        </p:blipFill>
        <p:spPr bwMode="auto">
          <a:xfrm>
            <a:off x="4332684" y="7087704"/>
            <a:ext cx="2385707" cy="151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2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664" y="395536"/>
            <a:ext cx="6048672" cy="432048"/>
          </a:xfrm>
        </p:spPr>
        <p:txBody>
          <a:bodyPr>
            <a:normAutofit/>
          </a:bodyPr>
          <a:lstStyle/>
          <a:p>
            <a:pPr algn="l"/>
            <a:r>
              <a:rPr lang="en-GB" sz="1100" dirty="0" smtClean="0"/>
              <a:t>Name: Thomas Hoad   Candidate Number: 2306   School: Calthorpe Park School   Subject: Computing   Centre Number: 58333</a:t>
            </a:r>
            <a:endParaRPr lang="en-GB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1916832" y="89959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 smtClean="0"/>
              <a:t>Task 2 Formal Testing – Tom H</a:t>
            </a:r>
            <a:endParaRPr lang="en-GB" sz="16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92944" y="1198657"/>
            <a:ext cx="662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3 – A:                                Figure 3 – B:                                      Figure 4 – A:</a:t>
            </a:r>
            <a:endParaRPr lang="en-GB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6" t="27604" r="30735" b="29687"/>
          <a:stretch/>
        </p:blipFill>
        <p:spPr bwMode="auto">
          <a:xfrm>
            <a:off x="164232" y="1475656"/>
            <a:ext cx="1896616" cy="169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92" t="38654" r="36724" b="40769"/>
          <a:stretch/>
        </p:blipFill>
        <p:spPr bwMode="auto">
          <a:xfrm>
            <a:off x="2152535" y="1475656"/>
            <a:ext cx="1950270" cy="1296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6" t="39179" r="41633" b="40299"/>
          <a:stretch/>
        </p:blipFill>
        <p:spPr bwMode="auto">
          <a:xfrm>
            <a:off x="4192844" y="1475656"/>
            <a:ext cx="2188484" cy="130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3907" y="3181300"/>
            <a:ext cx="662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4 – B:</a:t>
            </a:r>
            <a:endParaRPr lang="en-GB" sz="1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4" t="32882" r="65030" b="46552"/>
          <a:stretch/>
        </p:blipFill>
        <p:spPr bwMode="auto">
          <a:xfrm>
            <a:off x="163907" y="3458299"/>
            <a:ext cx="1988628" cy="117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4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781</Words>
  <Application>Microsoft Office PowerPoint</Application>
  <PresentationFormat>On-screen Show (4:3)</PresentationFormat>
  <Paragraphs>272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Calthorpe Park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Testing</dc:title>
  <dc:creator>Student</dc:creator>
  <cp:lastModifiedBy>Student</cp:lastModifiedBy>
  <cp:revision>288</cp:revision>
  <cp:lastPrinted>2016-06-27T13:41:34Z</cp:lastPrinted>
  <dcterms:created xsi:type="dcterms:W3CDTF">2016-04-18T13:17:21Z</dcterms:created>
  <dcterms:modified xsi:type="dcterms:W3CDTF">2016-06-27T13:42:07Z</dcterms:modified>
</cp:coreProperties>
</file>