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>
      <p:cViewPr>
        <p:scale>
          <a:sx n="60" d="100"/>
          <a:sy n="60" d="100"/>
        </p:scale>
        <p:origin x="-2202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29F1-74A6-476B-B704-837B670AA5EE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3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16832" y="8995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/>
              <a:t>Task </a:t>
            </a:r>
            <a:r>
              <a:rPr lang="en-GB" sz="1600" b="1" u="sng" dirty="0" smtClean="0"/>
              <a:t>3  </a:t>
            </a:r>
            <a:r>
              <a:rPr lang="en-GB" sz="1600" b="1" u="sng" dirty="0" smtClean="0"/>
              <a:t>Formal Testing – Tom H</a:t>
            </a:r>
            <a:endParaRPr lang="en-GB" sz="1600" b="1" u="sng" dirty="0"/>
          </a:p>
        </p:txBody>
      </p:sp>
    </p:spTree>
    <p:extLst>
      <p:ext uri="{BB962C8B-B14F-4D97-AF65-F5344CB8AC3E}">
        <p14:creationId xmlns:p14="http://schemas.microsoft.com/office/powerpoint/2010/main" val="8579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Calthorpe Park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Testing</dc:title>
  <dc:creator>Student</dc:creator>
  <cp:lastModifiedBy>Student</cp:lastModifiedBy>
  <cp:revision>287</cp:revision>
  <dcterms:created xsi:type="dcterms:W3CDTF">2016-04-18T13:17:21Z</dcterms:created>
  <dcterms:modified xsi:type="dcterms:W3CDTF">2016-06-20T13:20:13Z</dcterms:modified>
</cp:coreProperties>
</file>