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-33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3CC04-8C65-4659-BAE2-D3B87B01E88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2686-89F7-4E8F-AFB6-3416DA91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5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686-89F7-4E8F-AFB6-3416DA912A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29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686-89F7-4E8F-AFB6-3416DA912A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C57E-4B09-41DF-BF70-45D8E6C82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3A6E3-FFEC-4D20-B9C9-DEAB58D06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C862D-DF3C-408C-96B8-EA6190A7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2759-B504-4F41-9ED6-CB1743E7E6B2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BFB1-82F1-4ACA-890A-476F30FA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2053C-AE71-4CEC-A28A-236D9AC6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B7C2-4561-4092-B4E3-A35DCCDE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2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8B60-01F3-418B-BC77-4893DE69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D9B68-1858-44FF-BE33-71DC8DD71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3252-BE4E-4364-9BF6-6515B15F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2759-B504-4F41-9ED6-CB1743E7E6B2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A16D-F1E3-4027-9C73-09892273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FCA4-5459-41E6-A304-6EFF56EB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B7C2-4561-4092-B4E3-A35DCCDE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2BAA3-2604-490E-97D5-3E1F07299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B1ECC-AD3E-4E77-A38A-35A308914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BAB0-2BE1-44B7-98EE-34F5E227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2759-B504-4F41-9ED6-CB1743E7E6B2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AB908-A82B-48D5-A72B-C12F3472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D1CFE-33E3-448E-9E4C-C9E4CE80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B7C2-4561-4092-B4E3-A35DCCDE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2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0F8B-BBE3-41EE-9B40-FF343AF0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C4D5-0713-4B40-9F48-7027E6B9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051CA-0F51-4936-A1CA-AD307869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2759-B504-4F41-9ED6-CB1743E7E6B2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DFBA-A258-475A-A777-E4BCF7CC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E646-D94C-4F06-ABA4-76AD5A4C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B7C2-4561-4092-B4E3-A35DCCDE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3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FE13-855D-435C-85FE-478728FA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14DCB-3689-4236-A1C1-DF5BAEE86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B48B5-8C6E-4282-9D8A-A795A32C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2759-B504-4F41-9ED6-CB1743E7E6B2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BED6-8748-4766-A8D8-993ED6CE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4717-EAA0-4732-A929-E040E481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B7C2-4561-4092-B4E3-A35DCCDE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E081-8410-4E62-B091-E7845523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9418-0BFD-4FC9-BA0F-2611ACABE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2942D-ED64-4744-AFA2-89E87B51E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92079-882F-43A1-A430-3D8AF81B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2759-B504-4F41-9ED6-CB1743E7E6B2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124B6-AED6-44D8-96CD-24498459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D7C5A-3116-4B95-AD4B-4AE0B926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B7C2-4561-4092-B4E3-A35DCCDE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454C-0863-4CC2-8E7B-5E83D952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44296-60A2-49FE-BFEA-4A759B2D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F1595-61B9-406E-98E1-D11CB87E6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8C0C3-F615-462E-8BD5-389B3FE8D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77DAD-6FD6-4642-ACAF-77D9365D1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D0D0B-A8D7-46DF-BDD4-9AD23EAC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2759-B504-4F41-9ED6-CB1743E7E6B2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B509C-74A0-45A8-9AAB-06E4FFF0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2CB4A-934C-4CFF-BA2F-4E078EBD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B7C2-4561-4092-B4E3-A35DCCDE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7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9689-A259-4610-99CA-FB017476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78972-9CF2-4CED-93FD-47BD488F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2759-B504-4F41-9ED6-CB1743E7E6B2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44434-D2AD-4378-BC8B-C0248CB5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9B85A-EBC1-40D0-B1E1-21C76CE2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B7C2-4561-4092-B4E3-A35DCCDE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3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BF961-9981-436F-9173-9BF0D4A0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2759-B504-4F41-9ED6-CB1743E7E6B2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228D9-B0E2-4660-9D0A-B330612F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305EF-FC3B-41C6-B89E-CAAD8B6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B7C2-4561-4092-B4E3-A35DCCDE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6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570E-A616-4D1F-8B08-8186ED79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D640-A520-499C-9EA1-D41AF267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FEEB7-2764-4642-AD38-650D0D42D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3A748-BC14-432A-A758-868D7CD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2759-B504-4F41-9ED6-CB1743E7E6B2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A1A28-27A7-4E45-A9AB-08476933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82297-D093-48CC-9FB5-1EDF8FDA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B7C2-4561-4092-B4E3-A35DCCDE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4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79A9-2B51-45E1-B178-F6334CAC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524A2-E798-466E-BEA8-D92C9E4C3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721AF-B964-43E6-9FE5-0B2E6B332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1DE69-3807-4E2D-88C1-368265B5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2759-B504-4F41-9ED6-CB1743E7E6B2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05D2-A15A-4061-B963-FE0CB1C9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89A81-3638-4D88-B40D-4D2C3D94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B7C2-4561-4092-B4E3-A35DCCDE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F39F5-9792-446F-915A-CBF3A134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D1305-1BCD-4736-9784-3E6D2FA34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FDD69-0B39-4E0B-A91D-70F5FAE04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2759-B504-4F41-9ED6-CB1743E7E6B2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53C1-ED1E-49E0-B0C0-208B63912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1F6B-0BBD-4FE4-91C7-3ADD246FC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B7C2-4561-4092-B4E3-A35DCCDE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4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eVoyles/React-Native-Ski-Tea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mhon/sbxdashboard" TargetMode="External"/><Relationship Id="rId5" Type="http://schemas.openxmlformats.org/officeDocument/2006/relationships/hyperlink" Target="https://github.com/tomhon/sbxdataprovider" TargetMode="External"/><Relationship Id="rId4" Type="http://schemas.openxmlformats.org/officeDocument/2006/relationships/hyperlink" Target="https://github.com/tomhon/sportstracker_sqllogg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C82A4758-92F6-4D94-B7BB-A5873540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7178" y="1420855"/>
            <a:ext cx="1624885" cy="1624885"/>
          </a:xfrm>
          <a:prstGeom prst="rect">
            <a:avLst/>
          </a:prstGeom>
        </p:spPr>
      </p:pic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D77B8227-C784-4F04-BE82-F46207C51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2158" y="4167503"/>
            <a:ext cx="914400" cy="914400"/>
          </a:xfrm>
          <a:prstGeom prst="rect">
            <a:avLst/>
          </a:prstGeom>
        </p:spPr>
      </p:pic>
      <p:pic>
        <p:nvPicPr>
          <p:cNvPr id="17" name="Graphic 16" descr="Gears">
            <a:extLst>
              <a:ext uri="{FF2B5EF4-FFF2-40B4-BE49-F238E27FC236}">
                <a16:creationId xmlns:a16="http://schemas.microsoft.com/office/drawing/2014/main" id="{D85909AB-6428-4FF8-8E25-8865C72E7A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9136" y="1619941"/>
            <a:ext cx="1226713" cy="1226713"/>
          </a:xfrm>
          <a:prstGeom prst="rect">
            <a:avLst/>
          </a:prstGeom>
        </p:spPr>
      </p:pic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F6885270-1D02-45B1-BC05-78DC70A311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13766" y="2559908"/>
            <a:ext cx="1359654" cy="13596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A64260-9B8E-4911-8757-641A9D1F5361}"/>
              </a:ext>
            </a:extLst>
          </p:cNvPr>
          <p:cNvSpPr txBox="1"/>
          <p:nvPr/>
        </p:nvSpPr>
        <p:spPr>
          <a:xfrm>
            <a:off x="6096000" y="946589"/>
            <a:ext cx="32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Logger</a:t>
            </a:r>
          </a:p>
          <a:p>
            <a:r>
              <a:rPr lang="en-US" sz="1400" dirty="0"/>
              <a:t>http://sbxdatalogger.azurewebsites.net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C2AB12-13E9-46E2-98E7-EDBB896F2E82}"/>
              </a:ext>
            </a:extLst>
          </p:cNvPr>
          <p:cNvSpPr txBox="1"/>
          <p:nvPr/>
        </p:nvSpPr>
        <p:spPr>
          <a:xfrm>
            <a:off x="1972158" y="3084892"/>
            <a:ext cx="32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(iOS &amp; Android)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81486C-7B86-42CC-B3A3-62BCD00AF764}"/>
              </a:ext>
            </a:extLst>
          </p:cNvPr>
          <p:cNvSpPr txBox="1"/>
          <p:nvPr/>
        </p:nvSpPr>
        <p:spPr>
          <a:xfrm>
            <a:off x="1972158" y="5081903"/>
            <a:ext cx="32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</a:t>
            </a:r>
          </a:p>
          <a:p>
            <a:r>
              <a:rPr lang="en-US" sz="1400" dirty="0"/>
              <a:t>http://sbxdashboard.azurewebsites.net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B32418-0FB5-42D1-A0DE-CBF18AFDB554}"/>
              </a:ext>
            </a:extLst>
          </p:cNvPr>
          <p:cNvSpPr txBox="1"/>
          <p:nvPr/>
        </p:nvSpPr>
        <p:spPr>
          <a:xfrm>
            <a:off x="9140479" y="2814778"/>
            <a:ext cx="32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sz="1400" dirty="0"/>
              <a:t>sportstracking.database.windows.net</a:t>
            </a:r>
          </a:p>
        </p:txBody>
      </p:sp>
      <p:pic>
        <p:nvPicPr>
          <p:cNvPr id="24" name="Graphic 23" descr="Gears">
            <a:extLst>
              <a:ext uri="{FF2B5EF4-FFF2-40B4-BE49-F238E27FC236}">
                <a16:creationId xmlns:a16="http://schemas.microsoft.com/office/drawing/2014/main" id="{AFEFA13C-32EF-49C1-A7E6-55E5BD2DC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9136" y="4011347"/>
            <a:ext cx="1226713" cy="12267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C1D5A8-D477-48F3-A516-D120A5899F35}"/>
              </a:ext>
            </a:extLst>
          </p:cNvPr>
          <p:cNvSpPr txBox="1"/>
          <p:nvPr/>
        </p:nvSpPr>
        <p:spPr>
          <a:xfrm>
            <a:off x="6096000" y="5329845"/>
            <a:ext cx="32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Provider</a:t>
            </a:r>
          </a:p>
          <a:p>
            <a:r>
              <a:rPr lang="en-US" sz="1400" dirty="0"/>
              <a:t>http://sbxdataprovider.azurewebsites.net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F93EBF-875D-4900-AA52-6693745A5AD1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3242063" y="2233298"/>
            <a:ext cx="2677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203152-C821-4004-B314-A24FC88B3689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7145849" y="2233298"/>
            <a:ext cx="1447744" cy="32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01CB7C-9EE0-43C2-86AD-F9C6A83FC13A}"/>
              </a:ext>
            </a:extLst>
          </p:cNvPr>
          <p:cNvCxnSpPr>
            <a:cxnSpLocks/>
            <a:stCxn id="19" idx="2"/>
            <a:endCxn id="24" idx="3"/>
          </p:cNvCxnSpPr>
          <p:nvPr/>
        </p:nvCxnSpPr>
        <p:spPr>
          <a:xfrm flipH="1">
            <a:off x="7145849" y="3919562"/>
            <a:ext cx="1447744" cy="70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F61B7B-4593-461D-8707-78FEF82F4357}"/>
              </a:ext>
            </a:extLst>
          </p:cNvPr>
          <p:cNvCxnSpPr>
            <a:stCxn id="24" idx="1"/>
            <a:endCxn id="7" idx="3"/>
          </p:cNvCxnSpPr>
          <p:nvPr/>
        </p:nvCxnSpPr>
        <p:spPr>
          <a:xfrm flipH="1" flipV="1">
            <a:off x="2886558" y="4624703"/>
            <a:ext cx="30325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E3F59D18-A5CD-486B-BD29-BCE5270C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82" y="-212246"/>
            <a:ext cx="10515600" cy="1325563"/>
          </a:xfrm>
        </p:spPr>
        <p:txBody>
          <a:bodyPr/>
          <a:lstStyle/>
          <a:p>
            <a:r>
              <a:rPr lang="en-US" dirty="0"/>
              <a:t>Snowboard Cross Tracking App Architecture</a:t>
            </a:r>
          </a:p>
        </p:txBody>
      </p:sp>
      <p:pic>
        <p:nvPicPr>
          <p:cNvPr id="48" name="Picture 47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92EB3BAB-BA9E-4880-9F26-E1AE3E1D83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4" y="41455"/>
            <a:ext cx="855656" cy="11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7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C5F0-66F3-49F3-A9CA-2563C026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51DC-5FCF-4095-B0C9-3BE472E6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</a:t>
            </a:r>
          </a:p>
          <a:p>
            <a:pPr lvl="1"/>
            <a:r>
              <a:rPr lang="en-US" dirty="0">
                <a:hlinkClick r:id="rId3"/>
              </a:rPr>
              <a:t>https://github.com/DaveVoyles/React-Native-Ski-Team</a:t>
            </a:r>
            <a:endParaRPr lang="en-US" dirty="0"/>
          </a:p>
          <a:p>
            <a:r>
              <a:rPr lang="en-US" dirty="0"/>
              <a:t>Data Logger</a:t>
            </a:r>
          </a:p>
          <a:p>
            <a:pPr lvl="1"/>
            <a:r>
              <a:rPr lang="en-US" dirty="0">
                <a:hlinkClick r:id="rId4"/>
              </a:rPr>
              <a:t>https://github.com/tomhon/sportstracker_sqllogger</a:t>
            </a:r>
            <a:endParaRPr lang="en-US" dirty="0"/>
          </a:p>
          <a:p>
            <a:r>
              <a:rPr lang="en-US" dirty="0"/>
              <a:t>Data Provider</a:t>
            </a:r>
          </a:p>
          <a:p>
            <a:pPr lvl="1"/>
            <a:r>
              <a:rPr lang="en-US" dirty="0">
                <a:hlinkClick r:id="rId5"/>
              </a:rPr>
              <a:t>https://github.com/tomhon/sbxdataprovider</a:t>
            </a:r>
            <a:endParaRPr lang="en-US" dirty="0"/>
          </a:p>
          <a:p>
            <a:r>
              <a:rPr lang="en-US" dirty="0"/>
              <a:t>Dashboard</a:t>
            </a:r>
          </a:p>
          <a:p>
            <a:pPr lvl="1"/>
            <a:r>
              <a:rPr lang="en-US" dirty="0">
                <a:hlinkClick r:id="rId6"/>
              </a:rPr>
              <a:t>https://github.com/tomhon/sbxdashboard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92</Words>
  <Application>Microsoft Office PowerPoint</Application>
  <PresentationFormat>Widescreen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Snowboard Cross Tracking App Architecture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Honeybone</dc:creator>
  <cp:lastModifiedBy>Tom Honeybone</cp:lastModifiedBy>
  <cp:revision>4</cp:revision>
  <dcterms:created xsi:type="dcterms:W3CDTF">2018-01-09T02:41:25Z</dcterms:created>
  <dcterms:modified xsi:type="dcterms:W3CDTF">2018-01-09T03:02:50Z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tomhon@microsoft.com</vt:lpwstr>
  </property>
  <property fmtid="{D5CDD505-2E9C-101B-9397-08002B2CF9AE}" pid="5" name="MSIP_Label_f42aa342-8706-4288-bd11-ebb85995028c_SetDate">
    <vt:lpwstr>2018-01-09T02:51:31.2625495Z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