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7"/>
    <p:restoredTop sz="97046"/>
  </p:normalViewPr>
  <p:slideViewPr>
    <p:cSldViewPr snapToGrid="0">
      <p:cViewPr varScale="1">
        <p:scale>
          <a:sx n="157" d="100"/>
          <a:sy n="157" d="100"/>
        </p:scale>
        <p:origin x="7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15/11/2024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miro.com/miroverse/acgw-course-inspiration-template/" TargetMode="Externa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hyperlink" Target="https://github.com/tomhoyland/agile-growth-pack"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a foundation to adapt, or inspiration to create something similar in your own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3"/>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4"/>
            </a:endParaRPr>
          </a:p>
          <a:p>
            <a:r>
              <a:rPr lang="en-GB" sz="800" b="1" dirty="0">
                <a:solidFill>
                  <a:schemeClr val="accent1"/>
                </a:solidFill>
                <a:hlinkClick r:id="rId4"/>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4"/>
            </a:endParaRPr>
          </a:p>
          <a:p>
            <a:r>
              <a:rPr lang="en-GB" sz="800" b="1" dirty="0">
                <a:solidFill>
                  <a:schemeClr val="accent1"/>
                </a:solidFill>
                <a:hlinkClick r:id="rId4"/>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6"/>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7"/>
            </a:endParaRPr>
          </a:p>
          <a:p>
            <a:r>
              <a:rPr lang="en-GB" sz="800" b="1" dirty="0">
                <a:solidFill>
                  <a:schemeClr val="accent1"/>
                </a:solidFill>
                <a:hlinkClick r:id="rId7"/>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4"/>
            </a:endParaRPr>
          </a:p>
          <a:p>
            <a:r>
              <a:rPr lang="en-GB" sz="800" b="1" dirty="0">
                <a:solidFill>
                  <a:schemeClr val="accent1"/>
                </a:solidFill>
                <a:hlinkClick r:id="rId4"/>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8"/>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8"/>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9"/>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0"/>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9" name="Picture 8">
            <a:extLst>
              <a:ext uri="{FF2B5EF4-FFF2-40B4-BE49-F238E27FC236}">
                <a16:creationId xmlns:a16="http://schemas.microsoft.com/office/drawing/2014/main" id="{1089B3D1-49F6-E765-9C14-D2BAB6D198DC}"/>
              </a:ext>
            </a:extLst>
          </p:cNvPr>
          <p:cNvPicPr>
            <a:picLocks noChangeAspect="1"/>
          </p:cNvPicPr>
          <p:nvPr/>
        </p:nvPicPr>
        <p:blipFill>
          <a:blip r:embed="rId12"/>
          <a:stretch>
            <a:fillRect/>
          </a:stretch>
        </p:blipFill>
        <p:spPr>
          <a:xfrm>
            <a:off x="3435602" y="864098"/>
            <a:ext cx="2394769" cy="1250322"/>
          </a:xfrm>
          <a:prstGeom prst="rect">
            <a:avLst/>
          </a:prstGeom>
        </p:spPr>
      </p:pic>
      <p:pic>
        <p:nvPicPr>
          <p:cNvPr id="12" name="Picture 11">
            <a:extLst>
              <a:ext uri="{FF2B5EF4-FFF2-40B4-BE49-F238E27FC236}">
                <a16:creationId xmlns:a16="http://schemas.microsoft.com/office/drawing/2014/main" id="{A99734C6-49E4-03A8-295A-51DAC2E3931A}"/>
              </a:ext>
            </a:extLst>
          </p:cNvPr>
          <p:cNvPicPr>
            <a:picLocks noChangeAspect="1"/>
          </p:cNvPicPr>
          <p:nvPr/>
        </p:nvPicPr>
        <p:blipFill>
          <a:blip r:embed="rId12"/>
          <a:stretch>
            <a:fillRect/>
          </a:stretch>
        </p:blipFill>
        <p:spPr>
          <a:xfrm>
            <a:off x="9152860" y="3925969"/>
            <a:ext cx="2394769" cy="1250322"/>
          </a:xfrm>
          <a:prstGeom prst="rect">
            <a:avLst/>
          </a:prstGeom>
        </p:spPr>
      </p:pic>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4211082827"/>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growth and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Prioritizes self-mastery, fostering a culture of learning   and reflection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self-care,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within the development team, contributing to the adoption and execution of agile methods.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contributing to the smooth execution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a development team to ensure adherence to agile frameworks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Applies agile principles and practices to oversee the successful delivery of software initiatives, ensuring alignment with agile frameworks.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Utilizes agile methods such as Scrum or Kanban to optimize team performance and initiative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organization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and experience in agile methods and frameworks,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practices such as Scrum or Kanban, ensuring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champion for agile principles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maximizes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promoting growth and excellence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other Agile Practitioners, sharing knowledge and expertise in coaching practices to enhance their skills.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providing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organizing and coordinating agile activities within the development team, contributing to a culture of collaboration and teamwork.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and contributes to maintaining effective communication channels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development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events like daily syncs, sprint planning, and retrospectives to promote effective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an environment conducive to innovation and continuous learning through effective facilitation.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collaboration, transparency, and continuous improvement through effective facilitation.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fostering collaboration and       peer-to-peer learning.</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Organizes and facilitates workshops and knowledge-sharing sessions on Agile-related topics to promote continuous improvement.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develops agile practitioners within the organization, providing training and coaching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to optimize their performance through mentorship, coaching, and skill development initiatives.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knowledge and expertise to enhance the team's capabilities and promote excellence in agile and agility.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organizational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organizational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and transformation strategies,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organizational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organizational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change across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maximizing business outcomes and driving organizational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organizational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organizational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guiding sustainable change for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optimize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at different levels based on their experience, with pathways to advance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Note: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 Note: This pathway is designed to equip practitioners with transferable skills across various contexts and organisations. Collaborate with your line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360</TotalTime>
  <Words>3919</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20</cp:revision>
  <dcterms:created xsi:type="dcterms:W3CDTF">2024-04-30T11:25:54Z</dcterms:created>
  <dcterms:modified xsi:type="dcterms:W3CDTF">2024-11-15T20:39:15Z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