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77" r:id="rId2"/>
    <p:sldId id="267" r:id="rId3"/>
    <p:sldId id="279" r:id="rId4"/>
    <p:sldId id="280" r:id="rId5"/>
    <p:sldId id="281" r:id="rId6"/>
    <p:sldId id="259" r:id="rId7"/>
    <p:sldId id="263" r:id="rId8"/>
    <p:sldId id="264" r:id="rId9"/>
    <p:sldId id="273" r:id="rId10"/>
    <p:sldId id="275" r:id="rId11"/>
    <p:sldId id="276" r:id="rId12"/>
    <p:sldId id="265" r:id="rId13"/>
    <p:sldId id="278" r:id="rId14"/>
    <p:sldId id="258"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F592755-69E5-0016-3A25-8E26BE02868C}" name="Tom Hoyland" initials="" userId="S::tom.hoyland2@flutteruki.com::736d7a3e-93c7-4109-90c5-e67b8b3e41b2" providerId="AD"/>
  <p188:author id="{EC305557-7317-6D3C-E554-22A9C8AADD2D}" name="Ashley Parker" initials="AP" userId="S::ashley.parker@flutteruki.com::3f4e7774-64be-4315-b053-5a4a32e04d5d"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7855D7-5581-714E-94FB-3883CD9C5294}" v="44" dt="2024-11-03T10:43:36.987"/>
    <p1510:client id="{EA819456-873E-3B40-BF88-273305089A92}" v="8" dt="2024-11-04T09:04:38.2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674"/>
    <p:restoredTop sz="97046"/>
  </p:normalViewPr>
  <p:slideViewPr>
    <p:cSldViewPr snapToGrid="0">
      <p:cViewPr varScale="1">
        <p:scale>
          <a:sx n="106" d="100"/>
          <a:sy n="106" d="100"/>
        </p:scale>
        <p:origin x="216" y="12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 Hoyland" userId="S::tom.hoyland2@flutteruki.com::736d7a3e-93c7-4109-90c5-e67b8b3e41b2" providerId="AD" clId="Web-{CCC53805-AAC7-AB42-EB6C-E979BD611967}"/>
    <pc:docChg chg="modSld">
      <pc:chgData name="Tom Hoyland" userId="S::tom.hoyland2@flutteruki.com::736d7a3e-93c7-4109-90c5-e67b8b3e41b2" providerId="AD" clId="Web-{CCC53805-AAC7-AB42-EB6C-E979BD611967}" dt="2024-05-16T13:51:26.858" v="26" actId="20577"/>
      <pc:docMkLst>
        <pc:docMk/>
      </pc:docMkLst>
      <pc:sldChg chg="modSp">
        <pc:chgData name="Tom Hoyland" userId="S::tom.hoyland2@flutteruki.com::736d7a3e-93c7-4109-90c5-e67b8b3e41b2" providerId="AD" clId="Web-{CCC53805-AAC7-AB42-EB6C-E979BD611967}" dt="2024-05-16T13:51:26.858" v="26" actId="20577"/>
        <pc:sldMkLst>
          <pc:docMk/>
          <pc:sldMk cId="1547153667" sldId="262"/>
        </pc:sldMkLst>
        <pc:spChg chg="mod">
          <ac:chgData name="Tom Hoyland" userId="S::tom.hoyland2@flutteruki.com::736d7a3e-93c7-4109-90c5-e67b8b3e41b2" providerId="AD" clId="Web-{CCC53805-AAC7-AB42-EB6C-E979BD611967}" dt="2024-05-16T13:51:26.858" v="26" actId="20577"/>
          <ac:spMkLst>
            <pc:docMk/>
            <pc:sldMk cId="1547153667" sldId="262"/>
            <ac:spMk id="3" creationId="{DAE4660F-2C15-FE9B-AFC3-60290F1CFBED}"/>
          </ac:spMkLst>
        </pc:spChg>
      </pc:sldChg>
      <pc:sldChg chg="modSp">
        <pc:chgData name="Tom Hoyland" userId="S::tom.hoyland2@flutteruki.com::736d7a3e-93c7-4109-90c5-e67b8b3e41b2" providerId="AD" clId="Web-{CCC53805-AAC7-AB42-EB6C-E979BD611967}" dt="2024-05-16T13:49:25.651" v="3" actId="20577"/>
        <pc:sldMkLst>
          <pc:docMk/>
          <pc:sldMk cId="49916546" sldId="265"/>
        </pc:sldMkLst>
        <pc:spChg chg="mod">
          <ac:chgData name="Tom Hoyland" userId="S::tom.hoyland2@flutteruki.com::736d7a3e-93c7-4109-90c5-e67b8b3e41b2" providerId="AD" clId="Web-{CCC53805-AAC7-AB42-EB6C-E979BD611967}" dt="2024-05-16T13:49:25.651" v="3" actId="20577"/>
          <ac:spMkLst>
            <pc:docMk/>
            <pc:sldMk cId="49916546" sldId="265"/>
            <ac:spMk id="3" creationId="{DAE4660F-2C15-FE9B-AFC3-60290F1CFBED}"/>
          </ac:spMkLst>
        </pc:spChg>
      </pc:sldChg>
      <pc:sldChg chg="modSp">
        <pc:chgData name="Tom Hoyland" userId="S::tom.hoyland2@flutteruki.com::736d7a3e-93c7-4109-90c5-e67b8b3e41b2" providerId="AD" clId="Web-{CCC53805-AAC7-AB42-EB6C-E979BD611967}" dt="2024-05-16T13:50:20.559" v="23" actId="20577"/>
        <pc:sldMkLst>
          <pc:docMk/>
          <pc:sldMk cId="977783318" sldId="270"/>
        </pc:sldMkLst>
        <pc:spChg chg="mod">
          <ac:chgData name="Tom Hoyland" userId="S::tom.hoyland2@flutteruki.com::736d7a3e-93c7-4109-90c5-e67b8b3e41b2" providerId="AD" clId="Web-{CCC53805-AAC7-AB42-EB6C-E979BD611967}" dt="2024-05-16T13:50:20.559" v="23" actId="20577"/>
          <ac:spMkLst>
            <pc:docMk/>
            <pc:sldMk cId="977783318" sldId="270"/>
            <ac:spMk id="3" creationId="{DAE4660F-2C15-FE9B-AFC3-60290F1CFBED}"/>
          </ac:spMkLst>
        </pc:spChg>
      </pc:sldChg>
    </pc:docChg>
  </pc:docChgLst>
  <pc:docChgLst>
    <pc:chgData name="Ashley Parker" userId="S::ashley.parker@flutteruki.com::3f4e7774-64be-4315-b053-5a4a32e04d5d" providerId="AD" clId="Web-{09E2BA23-8B83-3306-B2EE-D1E7156BE256}"/>
    <pc:docChg chg="mod">
      <pc:chgData name="Ashley Parker" userId="S::ashley.parker@flutteruki.com::3f4e7774-64be-4315-b053-5a4a32e04d5d" providerId="AD" clId="Web-{09E2BA23-8B83-3306-B2EE-D1E7156BE256}" dt="2024-05-17T08:23:20.180" v="5"/>
      <pc:docMkLst>
        <pc:docMk/>
      </pc:docMkLst>
      <pc:sldChg chg="addCm modCm">
        <pc:chgData name="Ashley Parker" userId="S::ashley.parker@flutteruki.com::3f4e7774-64be-4315-b053-5a4a32e04d5d" providerId="AD" clId="Web-{09E2BA23-8B83-3306-B2EE-D1E7156BE256}" dt="2024-05-17T08:23:20.180" v="5"/>
        <pc:sldMkLst>
          <pc:docMk/>
          <pc:sldMk cId="215971509" sldId="258"/>
        </pc:sldMkLst>
        <pc:extLst>
          <p:ext xmlns:p="http://schemas.openxmlformats.org/presentationml/2006/main" uri="{D6D511B9-2390-475A-947B-AFAB55BFBCF1}">
            <pc226:cmChg xmlns:pc226="http://schemas.microsoft.com/office/powerpoint/2022/06/main/command" chg="add">
              <pc226:chgData name="Ashley Parker" userId="S::ashley.parker@flutteruki.com::3f4e7774-64be-4315-b053-5a4a32e04d5d" providerId="AD" clId="Web-{09E2BA23-8B83-3306-B2EE-D1E7156BE256}" dt="2024-05-17T08:23:20.180" v="5"/>
              <pc2:cmMkLst xmlns:pc2="http://schemas.microsoft.com/office/powerpoint/2019/9/main/command">
                <pc:docMk/>
                <pc:sldMk cId="215971509" sldId="258"/>
                <pc2:cmMk id="{B41ED3C4-9C7D-4E40-911A-C7C308619870}"/>
              </pc2:cmMkLst>
            </pc226:cmChg>
            <pc226:cmChg xmlns:pc226="http://schemas.microsoft.com/office/powerpoint/2022/06/main/command" chg="add">
              <pc226:chgData name="Ashley Parker" userId="S::ashley.parker@flutteruki.com::3f4e7774-64be-4315-b053-5a4a32e04d5d" providerId="AD" clId="Web-{09E2BA23-8B83-3306-B2EE-D1E7156BE256}" dt="2024-05-17T08:22:12.194" v="4"/>
              <pc2:cmMkLst xmlns:pc2="http://schemas.microsoft.com/office/powerpoint/2019/9/main/command">
                <pc:docMk/>
                <pc:sldMk cId="215971509" sldId="258"/>
                <pc2:cmMk id="{BE82D1F2-F5C1-4033-9EFD-0547544D8682}"/>
              </pc2:cmMkLst>
              <pc226:cmRplyChg chg="add mod">
                <pc226:chgData name="Ashley Parker" userId="S::ashley.parker@flutteruki.com::3f4e7774-64be-4315-b053-5a4a32e04d5d" providerId="AD" clId="Web-{09E2BA23-8B83-3306-B2EE-D1E7156BE256}" dt="2024-05-17T08:22:12.194" v="4"/>
                <pc2:cmRplyMkLst xmlns:pc2="http://schemas.microsoft.com/office/powerpoint/2019/9/main/command">
                  <pc:docMk/>
                  <pc:sldMk cId="215971509" sldId="258"/>
                  <pc2:cmMk id="{BE82D1F2-F5C1-4033-9EFD-0547544D8682}"/>
                  <pc2:cmRplyMk id="{B4C82293-54D6-4B85-8CCB-E1C9F22C27C2}"/>
                </pc2:cmRplyMkLst>
              </pc226:cmRplyChg>
            </pc226:cmChg>
          </p:ext>
        </pc:extLst>
      </pc:sldChg>
    </pc:docChg>
  </pc:docChgLst>
  <pc:docChgLst>
    <pc:chgData name="Tom Hoyland" userId="736d7a3e-93c7-4109-90c5-e67b8b3e41b2" providerId="ADAL" clId="{A4D346AA-F248-6444-93C1-EF2F2E65C714}"/>
    <pc:docChg chg="undo custSel addSld delSld modSld sldOrd">
      <pc:chgData name="Tom Hoyland" userId="736d7a3e-93c7-4109-90c5-e67b8b3e41b2" providerId="ADAL" clId="{A4D346AA-F248-6444-93C1-EF2F2E65C714}" dt="2024-08-20T11:33:24.572" v="664" actId="404"/>
      <pc:docMkLst>
        <pc:docMk/>
      </pc:docMkLst>
      <pc:sldChg chg="addSp delSp modSp mod">
        <pc:chgData name="Tom Hoyland" userId="736d7a3e-93c7-4109-90c5-e67b8b3e41b2" providerId="ADAL" clId="{A4D346AA-F248-6444-93C1-EF2F2E65C714}" dt="2024-08-20T10:35:24.927" v="523" actId="1076"/>
        <pc:sldMkLst>
          <pc:docMk/>
          <pc:sldMk cId="215971509" sldId="258"/>
        </pc:sldMkLst>
        <pc:spChg chg="add del mod">
          <ac:chgData name="Tom Hoyland" userId="736d7a3e-93c7-4109-90c5-e67b8b3e41b2" providerId="ADAL" clId="{A4D346AA-F248-6444-93C1-EF2F2E65C714}" dt="2024-08-20T10:35:16.759" v="521"/>
          <ac:spMkLst>
            <pc:docMk/>
            <pc:sldMk cId="215971509" sldId="258"/>
            <ac:spMk id="2" creationId="{13C5DC61-1188-B764-894D-18FA2653502D}"/>
          </ac:spMkLst>
        </pc:spChg>
        <pc:graphicFrameChg chg="mod modGraphic">
          <ac:chgData name="Tom Hoyland" userId="736d7a3e-93c7-4109-90c5-e67b8b3e41b2" providerId="ADAL" clId="{A4D346AA-F248-6444-93C1-EF2F2E65C714}" dt="2024-08-20T10:35:24.927" v="523" actId="1076"/>
          <ac:graphicFrameMkLst>
            <pc:docMk/>
            <pc:sldMk cId="215971509" sldId="258"/>
            <ac:graphicFrameMk id="4" creationId="{2C24AB31-CFE6-05B1-A05C-CB4B8F5125D5}"/>
          </ac:graphicFrameMkLst>
        </pc:graphicFrameChg>
      </pc:sldChg>
      <pc:sldChg chg="addSp delSp modSp del mod">
        <pc:chgData name="Tom Hoyland" userId="736d7a3e-93c7-4109-90c5-e67b8b3e41b2" providerId="ADAL" clId="{A4D346AA-F248-6444-93C1-EF2F2E65C714}" dt="2024-08-20T11:32:51.918" v="598" actId="2696"/>
        <pc:sldMkLst>
          <pc:docMk/>
          <pc:sldMk cId="1551894915" sldId="261"/>
        </pc:sldMkLst>
        <pc:spChg chg="del">
          <ac:chgData name="Tom Hoyland" userId="736d7a3e-93c7-4109-90c5-e67b8b3e41b2" providerId="ADAL" clId="{A4D346AA-F248-6444-93C1-EF2F2E65C714}" dt="2024-08-20T11:32:39.566" v="595" actId="478"/>
          <ac:spMkLst>
            <pc:docMk/>
            <pc:sldMk cId="1551894915" sldId="261"/>
            <ac:spMk id="2" creationId="{60114F5B-200D-5E80-5596-D97099667249}"/>
          </ac:spMkLst>
        </pc:spChg>
        <pc:spChg chg="add mod">
          <ac:chgData name="Tom Hoyland" userId="736d7a3e-93c7-4109-90c5-e67b8b3e41b2" providerId="ADAL" clId="{A4D346AA-F248-6444-93C1-EF2F2E65C714}" dt="2024-08-20T11:32:39.566" v="595" actId="478"/>
          <ac:spMkLst>
            <pc:docMk/>
            <pc:sldMk cId="1551894915" sldId="261"/>
            <ac:spMk id="4" creationId="{D965E8EF-04AD-6DBB-D01A-5F2B61C6026F}"/>
          </ac:spMkLst>
        </pc:spChg>
        <pc:spChg chg="del">
          <ac:chgData name="Tom Hoyland" userId="736d7a3e-93c7-4109-90c5-e67b8b3e41b2" providerId="ADAL" clId="{A4D346AA-F248-6444-93C1-EF2F2E65C714}" dt="2024-08-20T11:32:39.566" v="595" actId="478"/>
          <ac:spMkLst>
            <pc:docMk/>
            <pc:sldMk cId="1551894915" sldId="261"/>
            <ac:spMk id="8" creationId="{8CDDB97D-A02F-8254-5432-E930CF01E0FC}"/>
          </ac:spMkLst>
        </pc:spChg>
        <pc:spChg chg="del">
          <ac:chgData name="Tom Hoyland" userId="736d7a3e-93c7-4109-90c5-e67b8b3e41b2" providerId="ADAL" clId="{A4D346AA-F248-6444-93C1-EF2F2E65C714}" dt="2024-08-20T11:32:39.566" v="595" actId="478"/>
          <ac:spMkLst>
            <pc:docMk/>
            <pc:sldMk cId="1551894915" sldId="261"/>
            <ac:spMk id="10" creationId="{C258F823-7B51-957A-9C20-93136D988928}"/>
          </ac:spMkLst>
        </pc:spChg>
        <pc:spChg chg="del">
          <ac:chgData name="Tom Hoyland" userId="736d7a3e-93c7-4109-90c5-e67b8b3e41b2" providerId="ADAL" clId="{A4D346AA-F248-6444-93C1-EF2F2E65C714}" dt="2024-08-20T11:32:39.566" v="595" actId="478"/>
          <ac:spMkLst>
            <pc:docMk/>
            <pc:sldMk cId="1551894915" sldId="261"/>
            <ac:spMk id="11" creationId="{706FB268-040E-2102-1308-B242A93B903A}"/>
          </ac:spMkLst>
        </pc:spChg>
        <pc:spChg chg="del">
          <ac:chgData name="Tom Hoyland" userId="736d7a3e-93c7-4109-90c5-e67b8b3e41b2" providerId="ADAL" clId="{A4D346AA-F248-6444-93C1-EF2F2E65C714}" dt="2024-08-20T11:32:39.566" v="595" actId="478"/>
          <ac:spMkLst>
            <pc:docMk/>
            <pc:sldMk cId="1551894915" sldId="261"/>
            <ac:spMk id="13" creationId="{380E85BC-FF65-970E-3CDA-C005D8E7882F}"/>
          </ac:spMkLst>
        </pc:spChg>
        <pc:spChg chg="del">
          <ac:chgData name="Tom Hoyland" userId="736d7a3e-93c7-4109-90c5-e67b8b3e41b2" providerId="ADAL" clId="{A4D346AA-F248-6444-93C1-EF2F2E65C714}" dt="2024-08-20T11:32:39.566" v="595" actId="478"/>
          <ac:spMkLst>
            <pc:docMk/>
            <pc:sldMk cId="1551894915" sldId="261"/>
            <ac:spMk id="14" creationId="{042E4238-C41B-D73B-C28B-0B462803692E}"/>
          </ac:spMkLst>
        </pc:spChg>
        <pc:spChg chg="del">
          <ac:chgData name="Tom Hoyland" userId="736d7a3e-93c7-4109-90c5-e67b8b3e41b2" providerId="ADAL" clId="{A4D346AA-F248-6444-93C1-EF2F2E65C714}" dt="2024-08-20T11:32:39.566" v="595" actId="478"/>
          <ac:spMkLst>
            <pc:docMk/>
            <pc:sldMk cId="1551894915" sldId="261"/>
            <ac:spMk id="16" creationId="{24D6D5B8-560A-7C70-9E81-B8EFB579F08E}"/>
          </ac:spMkLst>
        </pc:spChg>
        <pc:spChg chg="del">
          <ac:chgData name="Tom Hoyland" userId="736d7a3e-93c7-4109-90c5-e67b8b3e41b2" providerId="ADAL" clId="{A4D346AA-F248-6444-93C1-EF2F2E65C714}" dt="2024-08-20T11:32:39.566" v="595" actId="478"/>
          <ac:spMkLst>
            <pc:docMk/>
            <pc:sldMk cId="1551894915" sldId="261"/>
            <ac:spMk id="18" creationId="{F93BD877-DC0E-E976-9DE4-BE888B19CF0F}"/>
          </ac:spMkLst>
        </pc:spChg>
        <pc:spChg chg="del">
          <ac:chgData name="Tom Hoyland" userId="736d7a3e-93c7-4109-90c5-e67b8b3e41b2" providerId="ADAL" clId="{A4D346AA-F248-6444-93C1-EF2F2E65C714}" dt="2024-08-20T11:32:39.566" v="595" actId="478"/>
          <ac:spMkLst>
            <pc:docMk/>
            <pc:sldMk cId="1551894915" sldId="261"/>
            <ac:spMk id="28" creationId="{5ACB057E-5EA7-0F53-3026-546099232574}"/>
          </ac:spMkLst>
        </pc:spChg>
        <pc:spChg chg="del">
          <ac:chgData name="Tom Hoyland" userId="736d7a3e-93c7-4109-90c5-e67b8b3e41b2" providerId="ADAL" clId="{A4D346AA-F248-6444-93C1-EF2F2E65C714}" dt="2024-08-20T11:32:39.566" v="595" actId="478"/>
          <ac:spMkLst>
            <pc:docMk/>
            <pc:sldMk cId="1551894915" sldId="261"/>
            <ac:spMk id="29" creationId="{73641E73-F1C1-EAD9-8C93-D55E7BD2CDF8}"/>
          </ac:spMkLst>
        </pc:spChg>
        <pc:spChg chg="del">
          <ac:chgData name="Tom Hoyland" userId="736d7a3e-93c7-4109-90c5-e67b8b3e41b2" providerId="ADAL" clId="{A4D346AA-F248-6444-93C1-EF2F2E65C714}" dt="2024-08-20T11:32:39.566" v="595" actId="478"/>
          <ac:spMkLst>
            <pc:docMk/>
            <pc:sldMk cId="1551894915" sldId="261"/>
            <ac:spMk id="30" creationId="{0E4E77C7-934A-84F8-113F-232F677D364F}"/>
          </ac:spMkLst>
        </pc:spChg>
        <pc:spChg chg="del">
          <ac:chgData name="Tom Hoyland" userId="736d7a3e-93c7-4109-90c5-e67b8b3e41b2" providerId="ADAL" clId="{A4D346AA-F248-6444-93C1-EF2F2E65C714}" dt="2024-08-20T11:32:39.566" v="595" actId="478"/>
          <ac:spMkLst>
            <pc:docMk/>
            <pc:sldMk cId="1551894915" sldId="261"/>
            <ac:spMk id="31" creationId="{18DF7356-8B91-65DC-8FE8-32BFE8F1A09C}"/>
          </ac:spMkLst>
        </pc:spChg>
        <pc:spChg chg="del">
          <ac:chgData name="Tom Hoyland" userId="736d7a3e-93c7-4109-90c5-e67b8b3e41b2" providerId="ADAL" clId="{A4D346AA-F248-6444-93C1-EF2F2E65C714}" dt="2024-08-20T11:32:39.566" v="595" actId="478"/>
          <ac:spMkLst>
            <pc:docMk/>
            <pc:sldMk cId="1551894915" sldId="261"/>
            <ac:spMk id="32" creationId="{CE0A2A4C-DC20-3B09-E6C1-86C7406F3E22}"/>
          </ac:spMkLst>
        </pc:spChg>
        <pc:spChg chg="del">
          <ac:chgData name="Tom Hoyland" userId="736d7a3e-93c7-4109-90c5-e67b8b3e41b2" providerId="ADAL" clId="{A4D346AA-F248-6444-93C1-EF2F2E65C714}" dt="2024-08-20T11:32:39.566" v="595" actId="478"/>
          <ac:spMkLst>
            <pc:docMk/>
            <pc:sldMk cId="1551894915" sldId="261"/>
            <ac:spMk id="33" creationId="{B0CF220A-8F25-72EA-707D-3F51885CA3B4}"/>
          </ac:spMkLst>
        </pc:spChg>
        <pc:spChg chg="del">
          <ac:chgData name="Tom Hoyland" userId="736d7a3e-93c7-4109-90c5-e67b8b3e41b2" providerId="ADAL" clId="{A4D346AA-F248-6444-93C1-EF2F2E65C714}" dt="2024-08-20T11:32:39.566" v="595" actId="478"/>
          <ac:spMkLst>
            <pc:docMk/>
            <pc:sldMk cId="1551894915" sldId="261"/>
            <ac:spMk id="34" creationId="{FD091573-20FC-A6D7-6867-DCE7669E0934}"/>
          </ac:spMkLst>
        </pc:spChg>
        <pc:spChg chg="del">
          <ac:chgData name="Tom Hoyland" userId="736d7a3e-93c7-4109-90c5-e67b8b3e41b2" providerId="ADAL" clId="{A4D346AA-F248-6444-93C1-EF2F2E65C714}" dt="2024-08-20T11:32:39.566" v="595" actId="478"/>
          <ac:spMkLst>
            <pc:docMk/>
            <pc:sldMk cId="1551894915" sldId="261"/>
            <ac:spMk id="35" creationId="{14C3540D-164D-0502-B9B3-99DA425B4CAA}"/>
          </ac:spMkLst>
        </pc:spChg>
        <pc:spChg chg="del">
          <ac:chgData name="Tom Hoyland" userId="736d7a3e-93c7-4109-90c5-e67b8b3e41b2" providerId="ADAL" clId="{A4D346AA-F248-6444-93C1-EF2F2E65C714}" dt="2024-08-20T11:32:39.566" v="595" actId="478"/>
          <ac:spMkLst>
            <pc:docMk/>
            <pc:sldMk cId="1551894915" sldId="261"/>
            <ac:spMk id="36" creationId="{E590E56E-C5E5-6786-556B-9FF43F6C6253}"/>
          </ac:spMkLst>
        </pc:spChg>
        <pc:picChg chg="del">
          <ac:chgData name="Tom Hoyland" userId="736d7a3e-93c7-4109-90c5-e67b8b3e41b2" providerId="ADAL" clId="{A4D346AA-F248-6444-93C1-EF2F2E65C714}" dt="2024-08-20T11:32:39.566" v="595" actId="478"/>
          <ac:picMkLst>
            <pc:docMk/>
            <pc:sldMk cId="1551894915" sldId="261"/>
            <ac:picMk id="5" creationId="{62116002-A9FA-E0AB-8E6A-8CEE2DB576CB}"/>
          </ac:picMkLst>
        </pc:picChg>
        <pc:picChg chg="del">
          <ac:chgData name="Tom Hoyland" userId="736d7a3e-93c7-4109-90c5-e67b8b3e41b2" providerId="ADAL" clId="{A4D346AA-F248-6444-93C1-EF2F2E65C714}" dt="2024-08-20T11:32:39.566" v="595" actId="478"/>
          <ac:picMkLst>
            <pc:docMk/>
            <pc:sldMk cId="1551894915" sldId="261"/>
            <ac:picMk id="6" creationId="{06F97ED0-2646-B792-8B99-24400765AE9E}"/>
          </ac:picMkLst>
        </pc:picChg>
        <pc:picChg chg="del">
          <ac:chgData name="Tom Hoyland" userId="736d7a3e-93c7-4109-90c5-e67b8b3e41b2" providerId="ADAL" clId="{A4D346AA-F248-6444-93C1-EF2F2E65C714}" dt="2024-08-20T11:32:39.566" v="595" actId="478"/>
          <ac:picMkLst>
            <pc:docMk/>
            <pc:sldMk cId="1551894915" sldId="261"/>
            <ac:picMk id="7" creationId="{D006BE89-01FB-EFD8-A0B0-468CE5796739}"/>
          </ac:picMkLst>
        </pc:picChg>
        <pc:picChg chg="del">
          <ac:chgData name="Tom Hoyland" userId="736d7a3e-93c7-4109-90c5-e67b8b3e41b2" providerId="ADAL" clId="{A4D346AA-F248-6444-93C1-EF2F2E65C714}" dt="2024-08-20T11:32:39.566" v="595" actId="478"/>
          <ac:picMkLst>
            <pc:docMk/>
            <pc:sldMk cId="1551894915" sldId="261"/>
            <ac:picMk id="9" creationId="{08B66EBF-2D1E-6E8B-FCBD-479EDE455568}"/>
          </ac:picMkLst>
        </pc:picChg>
        <pc:picChg chg="del">
          <ac:chgData name="Tom Hoyland" userId="736d7a3e-93c7-4109-90c5-e67b8b3e41b2" providerId="ADAL" clId="{A4D346AA-F248-6444-93C1-EF2F2E65C714}" dt="2024-08-20T11:32:39.566" v="595" actId="478"/>
          <ac:picMkLst>
            <pc:docMk/>
            <pc:sldMk cId="1551894915" sldId="261"/>
            <ac:picMk id="12" creationId="{0AF8A365-1CA9-E91D-685E-C97FBF85A01F}"/>
          </ac:picMkLst>
        </pc:picChg>
        <pc:picChg chg="del">
          <ac:chgData name="Tom Hoyland" userId="736d7a3e-93c7-4109-90c5-e67b8b3e41b2" providerId="ADAL" clId="{A4D346AA-F248-6444-93C1-EF2F2E65C714}" dt="2024-08-20T11:32:39.566" v="595" actId="478"/>
          <ac:picMkLst>
            <pc:docMk/>
            <pc:sldMk cId="1551894915" sldId="261"/>
            <ac:picMk id="15" creationId="{C1E2E61F-6957-C476-802C-DAA4E8E3D8FC}"/>
          </ac:picMkLst>
        </pc:picChg>
        <pc:picChg chg="del">
          <ac:chgData name="Tom Hoyland" userId="736d7a3e-93c7-4109-90c5-e67b8b3e41b2" providerId="ADAL" clId="{A4D346AA-F248-6444-93C1-EF2F2E65C714}" dt="2024-08-20T11:32:39.566" v="595" actId="478"/>
          <ac:picMkLst>
            <pc:docMk/>
            <pc:sldMk cId="1551894915" sldId="261"/>
            <ac:picMk id="17" creationId="{0F35D7D0-03F8-0064-B5AC-20BCCD3C6C55}"/>
          </ac:picMkLst>
        </pc:picChg>
        <pc:picChg chg="del">
          <ac:chgData name="Tom Hoyland" userId="736d7a3e-93c7-4109-90c5-e67b8b3e41b2" providerId="ADAL" clId="{A4D346AA-F248-6444-93C1-EF2F2E65C714}" dt="2024-08-20T11:32:39.566" v="595" actId="478"/>
          <ac:picMkLst>
            <pc:docMk/>
            <pc:sldMk cId="1551894915" sldId="261"/>
            <ac:picMk id="21" creationId="{75F00680-C90D-0C50-BAEB-68DD9870452B}"/>
          </ac:picMkLst>
        </pc:picChg>
      </pc:sldChg>
      <pc:sldChg chg="addSp delSp modSp add mod ord">
        <pc:chgData name="Tom Hoyland" userId="736d7a3e-93c7-4109-90c5-e67b8b3e41b2" providerId="ADAL" clId="{A4D346AA-F248-6444-93C1-EF2F2E65C714}" dt="2024-08-20T11:32:33.746" v="594" actId="20577"/>
        <pc:sldMkLst>
          <pc:docMk/>
          <pc:sldMk cId="2712193479" sldId="271"/>
        </pc:sldMkLst>
        <pc:spChg chg="del">
          <ac:chgData name="Tom Hoyland" userId="736d7a3e-93c7-4109-90c5-e67b8b3e41b2" providerId="ADAL" clId="{A4D346AA-F248-6444-93C1-EF2F2E65C714}" dt="2024-08-13T07:33:26.326" v="156" actId="478"/>
          <ac:spMkLst>
            <pc:docMk/>
            <pc:sldMk cId="2712193479" sldId="271"/>
            <ac:spMk id="2" creationId="{60114F5B-200D-5E80-5596-D97099667249}"/>
          </ac:spMkLst>
        </pc:spChg>
        <pc:spChg chg="add mod">
          <ac:chgData name="Tom Hoyland" userId="736d7a3e-93c7-4109-90c5-e67b8b3e41b2" providerId="ADAL" clId="{A4D346AA-F248-6444-93C1-EF2F2E65C714}" dt="2024-08-13T07:40:02.434" v="517" actId="1076"/>
          <ac:spMkLst>
            <pc:docMk/>
            <pc:sldMk cId="2712193479" sldId="271"/>
            <ac:spMk id="3" creationId="{43F9F6AE-A5AC-2E03-0D6A-B04BA76B49BC}"/>
          </ac:spMkLst>
        </pc:spChg>
        <pc:spChg chg="add mod">
          <ac:chgData name="Tom Hoyland" userId="736d7a3e-93c7-4109-90c5-e67b8b3e41b2" providerId="ADAL" clId="{A4D346AA-F248-6444-93C1-EF2F2E65C714}" dt="2024-08-13T07:40:02.434" v="517" actId="1076"/>
          <ac:spMkLst>
            <pc:docMk/>
            <pc:sldMk cId="2712193479" sldId="271"/>
            <ac:spMk id="4" creationId="{E151A129-60CE-5725-DCEC-DF20AB33301A}"/>
          </ac:spMkLst>
        </pc:spChg>
        <pc:spChg chg="mod">
          <ac:chgData name="Tom Hoyland" userId="736d7a3e-93c7-4109-90c5-e67b8b3e41b2" providerId="ADAL" clId="{A4D346AA-F248-6444-93C1-EF2F2E65C714}" dt="2024-08-20T11:32:22.457" v="585" actId="20577"/>
          <ac:spMkLst>
            <pc:docMk/>
            <pc:sldMk cId="2712193479" sldId="271"/>
            <ac:spMk id="8" creationId="{8CDDB97D-A02F-8254-5432-E930CF01E0FC}"/>
          </ac:spMkLst>
        </pc:spChg>
        <pc:spChg chg="mod">
          <ac:chgData name="Tom Hoyland" userId="736d7a3e-93c7-4109-90c5-e67b8b3e41b2" providerId="ADAL" clId="{A4D346AA-F248-6444-93C1-EF2F2E65C714}" dt="2024-08-20T11:32:20.806" v="584" actId="20577"/>
          <ac:spMkLst>
            <pc:docMk/>
            <pc:sldMk cId="2712193479" sldId="271"/>
            <ac:spMk id="10" creationId="{C258F823-7B51-957A-9C20-93136D988928}"/>
          </ac:spMkLst>
        </pc:spChg>
        <pc:spChg chg="mod">
          <ac:chgData name="Tom Hoyland" userId="736d7a3e-93c7-4109-90c5-e67b8b3e41b2" providerId="ADAL" clId="{A4D346AA-F248-6444-93C1-EF2F2E65C714}" dt="2024-08-20T11:32:25.812" v="587" actId="20577"/>
          <ac:spMkLst>
            <pc:docMk/>
            <pc:sldMk cId="2712193479" sldId="271"/>
            <ac:spMk id="11" creationId="{706FB268-040E-2102-1308-B242A93B903A}"/>
          </ac:spMkLst>
        </pc:spChg>
        <pc:spChg chg="mod">
          <ac:chgData name="Tom Hoyland" userId="736d7a3e-93c7-4109-90c5-e67b8b3e41b2" providerId="ADAL" clId="{A4D346AA-F248-6444-93C1-EF2F2E65C714}" dt="2024-08-20T11:32:29.695" v="592" actId="20577"/>
          <ac:spMkLst>
            <pc:docMk/>
            <pc:sldMk cId="2712193479" sldId="271"/>
            <ac:spMk id="13" creationId="{380E85BC-FF65-970E-3CDA-C005D8E7882F}"/>
          </ac:spMkLst>
        </pc:spChg>
        <pc:spChg chg="mod">
          <ac:chgData name="Tom Hoyland" userId="736d7a3e-93c7-4109-90c5-e67b8b3e41b2" providerId="ADAL" clId="{A4D346AA-F248-6444-93C1-EF2F2E65C714}" dt="2024-08-20T11:32:32.158" v="593" actId="20577"/>
          <ac:spMkLst>
            <pc:docMk/>
            <pc:sldMk cId="2712193479" sldId="271"/>
            <ac:spMk id="14" creationId="{042E4238-C41B-D73B-C28B-0B462803692E}"/>
          </ac:spMkLst>
        </pc:spChg>
        <pc:spChg chg="mod">
          <ac:chgData name="Tom Hoyland" userId="736d7a3e-93c7-4109-90c5-e67b8b3e41b2" providerId="ADAL" clId="{A4D346AA-F248-6444-93C1-EF2F2E65C714}" dt="2024-08-20T11:32:24.083" v="586" actId="20577"/>
          <ac:spMkLst>
            <pc:docMk/>
            <pc:sldMk cId="2712193479" sldId="271"/>
            <ac:spMk id="16" creationId="{24D6D5B8-560A-7C70-9E81-B8EFB579F08E}"/>
          </ac:spMkLst>
        </pc:spChg>
        <pc:spChg chg="mod">
          <ac:chgData name="Tom Hoyland" userId="736d7a3e-93c7-4109-90c5-e67b8b3e41b2" providerId="ADAL" clId="{A4D346AA-F248-6444-93C1-EF2F2E65C714}" dt="2024-08-20T11:32:19.042" v="583" actId="20577"/>
          <ac:spMkLst>
            <pc:docMk/>
            <pc:sldMk cId="2712193479" sldId="271"/>
            <ac:spMk id="18" creationId="{F93BD877-DC0E-E976-9DE4-BE888B19CF0F}"/>
          </ac:spMkLst>
        </pc:spChg>
        <pc:spChg chg="add mod">
          <ac:chgData name="Tom Hoyland" userId="736d7a3e-93c7-4109-90c5-e67b8b3e41b2" providerId="ADAL" clId="{A4D346AA-F248-6444-93C1-EF2F2E65C714}" dt="2024-08-13T07:40:02.434" v="517" actId="1076"/>
          <ac:spMkLst>
            <pc:docMk/>
            <pc:sldMk cId="2712193479" sldId="271"/>
            <ac:spMk id="19" creationId="{9BC32168-0734-E7F4-DDAC-4419BE1ED0AC}"/>
          </ac:spMkLst>
        </pc:spChg>
        <pc:spChg chg="add mod">
          <ac:chgData name="Tom Hoyland" userId="736d7a3e-93c7-4109-90c5-e67b8b3e41b2" providerId="ADAL" clId="{A4D346AA-F248-6444-93C1-EF2F2E65C714}" dt="2024-08-13T07:40:02.434" v="517" actId="1076"/>
          <ac:spMkLst>
            <pc:docMk/>
            <pc:sldMk cId="2712193479" sldId="271"/>
            <ac:spMk id="20" creationId="{69D48872-11CB-3A33-9C96-131727D0AB45}"/>
          </ac:spMkLst>
        </pc:spChg>
        <pc:spChg chg="add del mod">
          <ac:chgData name="Tom Hoyland" userId="736d7a3e-93c7-4109-90c5-e67b8b3e41b2" providerId="ADAL" clId="{A4D346AA-F248-6444-93C1-EF2F2E65C714}" dt="2024-08-13T07:33:28.075" v="157" actId="478"/>
          <ac:spMkLst>
            <pc:docMk/>
            <pc:sldMk cId="2712193479" sldId="271"/>
            <ac:spMk id="23" creationId="{97374FD9-56B1-BD38-01AD-42A8332B8E26}"/>
          </ac:spMkLst>
        </pc:spChg>
        <pc:spChg chg="add mod">
          <ac:chgData name="Tom Hoyland" userId="736d7a3e-93c7-4109-90c5-e67b8b3e41b2" providerId="ADAL" clId="{A4D346AA-F248-6444-93C1-EF2F2E65C714}" dt="2024-08-13T07:40:02.434" v="517" actId="1076"/>
          <ac:spMkLst>
            <pc:docMk/>
            <pc:sldMk cId="2712193479" sldId="271"/>
            <ac:spMk id="24" creationId="{16C484F4-FF4B-D129-FAEA-02E2EC8CFE4D}"/>
          </ac:spMkLst>
        </pc:spChg>
        <pc:spChg chg="add mod">
          <ac:chgData name="Tom Hoyland" userId="736d7a3e-93c7-4109-90c5-e67b8b3e41b2" providerId="ADAL" clId="{A4D346AA-F248-6444-93C1-EF2F2E65C714}" dt="2024-08-13T07:40:02.434" v="517" actId="1076"/>
          <ac:spMkLst>
            <pc:docMk/>
            <pc:sldMk cId="2712193479" sldId="271"/>
            <ac:spMk id="25" creationId="{5772F33A-FAA4-6619-FC37-5A0C0D431A17}"/>
          </ac:spMkLst>
        </pc:spChg>
        <pc:spChg chg="add mod">
          <ac:chgData name="Tom Hoyland" userId="736d7a3e-93c7-4109-90c5-e67b8b3e41b2" providerId="ADAL" clId="{A4D346AA-F248-6444-93C1-EF2F2E65C714}" dt="2024-08-13T07:40:02.434" v="517" actId="1076"/>
          <ac:spMkLst>
            <pc:docMk/>
            <pc:sldMk cId="2712193479" sldId="271"/>
            <ac:spMk id="26" creationId="{8DB1EDB7-0892-A3F2-FB78-D990F034BD8D}"/>
          </ac:spMkLst>
        </pc:spChg>
        <pc:spChg chg="add mod">
          <ac:chgData name="Tom Hoyland" userId="736d7a3e-93c7-4109-90c5-e67b8b3e41b2" providerId="ADAL" clId="{A4D346AA-F248-6444-93C1-EF2F2E65C714}" dt="2024-08-13T07:40:02.434" v="517" actId="1076"/>
          <ac:spMkLst>
            <pc:docMk/>
            <pc:sldMk cId="2712193479" sldId="271"/>
            <ac:spMk id="27" creationId="{A82AA132-2F6D-308A-92C4-44C23B119428}"/>
          </ac:spMkLst>
        </pc:spChg>
        <pc:spChg chg="mod">
          <ac:chgData name="Tom Hoyland" userId="736d7a3e-93c7-4109-90c5-e67b8b3e41b2" providerId="ADAL" clId="{A4D346AA-F248-6444-93C1-EF2F2E65C714}" dt="2024-08-20T11:32:33.746" v="594" actId="20577"/>
          <ac:spMkLst>
            <pc:docMk/>
            <pc:sldMk cId="2712193479" sldId="271"/>
            <ac:spMk id="28" creationId="{5ACB057E-5EA7-0F53-3026-546099232574}"/>
          </ac:spMkLst>
        </pc:spChg>
        <pc:spChg chg="mod">
          <ac:chgData name="Tom Hoyland" userId="736d7a3e-93c7-4109-90c5-e67b8b3e41b2" providerId="ADAL" clId="{A4D346AA-F248-6444-93C1-EF2F2E65C714}" dt="2024-08-13T07:40:02.434" v="517" actId="1076"/>
          <ac:spMkLst>
            <pc:docMk/>
            <pc:sldMk cId="2712193479" sldId="271"/>
            <ac:spMk id="29" creationId="{73641E73-F1C1-EAD9-8C93-D55E7BD2CDF8}"/>
          </ac:spMkLst>
        </pc:spChg>
        <pc:spChg chg="mod">
          <ac:chgData name="Tom Hoyland" userId="736d7a3e-93c7-4109-90c5-e67b8b3e41b2" providerId="ADAL" clId="{A4D346AA-F248-6444-93C1-EF2F2E65C714}" dt="2024-08-13T07:40:02.434" v="517" actId="1076"/>
          <ac:spMkLst>
            <pc:docMk/>
            <pc:sldMk cId="2712193479" sldId="271"/>
            <ac:spMk id="30" creationId="{0E4E77C7-934A-84F8-113F-232F677D364F}"/>
          </ac:spMkLst>
        </pc:spChg>
        <pc:spChg chg="mod">
          <ac:chgData name="Tom Hoyland" userId="736d7a3e-93c7-4109-90c5-e67b8b3e41b2" providerId="ADAL" clId="{A4D346AA-F248-6444-93C1-EF2F2E65C714}" dt="2024-08-13T07:40:02.434" v="517" actId="1076"/>
          <ac:spMkLst>
            <pc:docMk/>
            <pc:sldMk cId="2712193479" sldId="271"/>
            <ac:spMk id="31" creationId="{18DF7356-8B91-65DC-8FE8-32BFE8F1A09C}"/>
          </ac:spMkLst>
        </pc:spChg>
        <pc:spChg chg="mod">
          <ac:chgData name="Tom Hoyland" userId="736d7a3e-93c7-4109-90c5-e67b8b3e41b2" providerId="ADAL" clId="{A4D346AA-F248-6444-93C1-EF2F2E65C714}" dt="2024-08-13T07:40:02.434" v="517" actId="1076"/>
          <ac:spMkLst>
            <pc:docMk/>
            <pc:sldMk cId="2712193479" sldId="271"/>
            <ac:spMk id="32" creationId="{CE0A2A4C-DC20-3B09-E6C1-86C7406F3E22}"/>
          </ac:spMkLst>
        </pc:spChg>
        <pc:spChg chg="mod">
          <ac:chgData name="Tom Hoyland" userId="736d7a3e-93c7-4109-90c5-e67b8b3e41b2" providerId="ADAL" clId="{A4D346AA-F248-6444-93C1-EF2F2E65C714}" dt="2024-08-13T07:40:02.434" v="517" actId="1076"/>
          <ac:spMkLst>
            <pc:docMk/>
            <pc:sldMk cId="2712193479" sldId="271"/>
            <ac:spMk id="33" creationId="{B0CF220A-8F25-72EA-707D-3F51885CA3B4}"/>
          </ac:spMkLst>
        </pc:spChg>
        <pc:spChg chg="mod">
          <ac:chgData name="Tom Hoyland" userId="736d7a3e-93c7-4109-90c5-e67b8b3e41b2" providerId="ADAL" clId="{A4D346AA-F248-6444-93C1-EF2F2E65C714}" dt="2024-08-13T07:40:02.434" v="517" actId="1076"/>
          <ac:spMkLst>
            <pc:docMk/>
            <pc:sldMk cId="2712193479" sldId="271"/>
            <ac:spMk id="34" creationId="{FD091573-20FC-A6D7-6867-DCE7669E0934}"/>
          </ac:spMkLst>
        </pc:spChg>
        <pc:spChg chg="mod">
          <ac:chgData name="Tom Hoyland" userId="736d7a3e-93c7-4109-90c5-e67b8b3e41b2" providerId="ADAL" clId="{A4D346AA-F248-6444-93C1-EF2F2E65C714}" dt="2024-08-13T07:40:02.434" v="517" actId="1076"/>
          <ac:spMkLst>
            <pc:docMk/>
            <pc:sldMk cId="2712193479" sldId="271"/>
            <ac:spMk id="35" creationId="{14C3540D-164D-0502-B9B3-99DA425B4CAA}"/>
          </ac:spMkLst>
        </pc:spChg>
        <pc:spChg chg="mod">
          <ac:chgData name="Tom Hoyland" userId="736d7a3e-93c7-4109-90c5-e67b8b3e41b2" providerId="ADAL" clId="{A4D346AA-F248-6444-93C1-EF2F2E65C714}" dt="2024-08-13T07:40:02.434" v="517" actId="1076"/>
          <ac:spMkLst>
            <pc:docMk/>
            <pc:sldMk cId="2712193479" sldId="271"/>
            <ac:spMk id="36" creationId="{E590E56E-C5E5-6786-556B-9FF43F6C6253}"/>
          </ac:spMkLst>
        </pc:spChg>
        <pc:picChg chg="mod">
          <ac:chgData name="Tom Hoyland" userId="736d7a3e-93c7-4109-90c5-e67b8b3e41b2" providerId="ADAL" clId="{A4D346AA-F248-6444-93C1-EF2F2E65C714}" dt="2024-08-13T07:40:02.434" v="517" actId="1076"/>
          <ac:picMkLst>
            <pc:docMk/>
            <pc:sldMk cId="2712193479" sldId="271"/>
            <ac:picMk id="5" creationId="{62116002-A9FA-E0AB-8E6A-8CEE2DB576CB}"/>
          </ac:picMkLst>
        </pc:picChg>
        <pc:picChg chg="mod">
          <ac:chgData name="Tom Hoyland" userId="736d7a3e-93c7-4109-90c5-e67b8b3e41b2" providerId="ADAL" clId="{A4D346AA-F248-6444-93C1-EF2F2E65C714}" dt="2024-08-13T07:40:02.434" v="517" actId="1076"/>
          <ac:picMkLst>
            <pc:docMk/>
            <pc:sldMk cId="2712193479" sldId="271"/>
            <ac:picMk id="6" creationId="{06F97ED0-2646-B792-8B99-24400765AE9E}"/>
          </ac:picMkLst>
        </pc:picChg>
        <pc:picChg chg="mod">
          <ac:chgData name="Tom Hoyland" userId="736d7a3e-93c7-4109-90c5-e67b8b3e41b2" providerId="ADAL" clId="{A4D346AA-F248-6444-93C1-EF2F2E65C714}" dt="2024-08-13T07:40:02.434" v="517" actId="1076"/>
          <ac:picMkLst>
            <pc:docMk/>
            <pc:sldMk cId="2712193479" sldId="271"/>
            <ac:picMk id="7" creationId="{D006BE89-01FB-EFD8-A0B0-468CE5796739}"/>
          </ac:picMkLst>
        </pc:picChg>
        <pc:picChg chg="mod">
          <ac:chgData name="Tom Hoyland" userId="736d7a3e-93c7-4109-90c5-e67b8b3e41b2" providerId="ADAL" clId="{A4D346AA-F248-6444-93C1-EF2F2E65C714}" dt="2024-08-13T07:40:02.434" v="517" actId="1076"/>
          <ac:picMkLst>
            <pc:docMk/>
            <pc:sldMk cId="2712193479" sldId="271"/>
            <ac:picMk id="9" creationId="{08B66EBF-2D1E-6E8B-FCBD-479EDE455568}"/>
          </ac:picMkLst>
        </pc:picChg>
        <pc:picChg chg="mod">
          <ac:chgData name="Tom Hoyland" userId="736d7a3e-93c7-4109-90c5-e67b8b3e41b2" providerId="ADAL" clId="{A4D346AA-F248-6444-93C1-EF2F2E65C714}" dt="2024-08-13T07:40:02.434" v="517" actId="1076"/>
          <ac:picMkLst>
            <pc:docMk/>
            <pc:sldMk cId="2712193479" sldId="271"/>
            <ac:picMk id="12" creationId="{0AF8A365-1CA9-E91D-685E-C97FBF85A01F}"/>
          </ac:picMkLst>
        </pc:picChg>
        <pc:picChg chg="mod">
          <ac:chgData name="Tom Hoyland" userId="736d7a3e-93c7-4109-90c5-e67b8b3e41b2" providerId="ADAL" clId="{A4D346AA-F248-6444-93C1-EF2F2E65C714}" dt="2024-08-13T07:40:02.434" v="517" actId="1076"/>
          <ac:picMkLst>
            <pc:docMk/>
            <pc:sldMk cId="2712193479" sldId="271"/>
            <ac:picMk id="15" creationId="{C1E2E61F-6957-C476-802C-DAA4E8E3D8FC}"/>
          </ac:picMkLst>
        </pc:picChg>
        <pc:picChg chg="mod">
          <ac:chgData name="Tom Hoyland" userId="736d7a3e-93c7-4109-90c5-e67b8b3e41b2" providerId="ADAL" clId="{A4D346AA-F248-6444-93C1-EF2F2E65C714}" dt="2024-08-13T07:40:02.434" v="517" actId="1076"/>
          <ac:picMkLst>
            <pc:docMk/>
            <pc:sldMk cId="2712193479" sldId="271"/>
            <ac:picMk id="17" creationId="{0F35D7D0-03F8-0064-B5AC-20BCCD3C6C55}"/>
          </ac:picMkLst>
        </pc:picChg>
        <pc:picChg chg="mod">
          <ac:chgData name="Tom Hoyland" userId="736d7a3e-93c7-4109-90c5-e67b8b3e41b2" providerId="ADAL" clId="{A4D346AA-F248-6444-93C1-EF2F2E65C714}" dt="2024-08-13T07:40:02.434" v="517" actId="1076"/>
          <ac:picMkLst>
            <pc:docMk/>
            <pc:sldMk cId="2712193479" sldId="271"/>
            <ac:picMk id="21" creationId="{75F00680-C90D-0C50-BAEB-68DD9870452B}"/>
          </ac:picMkLst>
        </pc:picChg>
      </pc:sldChg>
      <pc:sldChg chg="addSp modSp add mod ord">
        <pc:chgData name="Tom Hoyland" userId="736d7a3e-93c7-4109-90c5-e67b8b3e41b2" providerId="ADAL" clId="{A4D346AA-F248-6444-93C1-EF2F2E65C714}" dt="2024-08-20T11:33:24.572" v="664" actId="404"/>
        <pc:sldMkLst>
          <pc:docMk/>
          <pc:sldMk cId="248048730" sldId="272"/>
        </pc:sldMkLst>
        <pc:spChg chg="add mod">
          <ac:chgData name="Tom Hoyland" userId="736d7a3e-93c7-4109-90c5-e67b8b3e41b2" providerId="ADAL" clId="{A4D346AA-F248-6444-93C1-EF2F2E65C714}" dt="2024-08-20T11:33:24.572" v="664" actId="404"/>
          <ac:spMkLst>
            <pc:docMk/>
            <pc:sldMk cId="248048730" sldId="272"/>
            <ac:spMk id="2" creationId="{DE49AD4B-7FB7-DB4B-1892-2174BDB55FDC}"/>
          </ac:spMkLst>
        </pc:spChg>
        <pc:spChg chg="mod">
          <ac:chgData name="Tom Hoyland" userId="736d7a3e-93c7-4109-90c5-e67b8b3e41b2" providerId="ADAL" clId="{A4D346AA-F248-6444-93C1-EF2F2E65C714}" dt="2024-08-20T11:33:03.837" v="628" actId="1036"/>
          <ac:spMkLst>
            <pc:docMk/>
            <pc:sldMk cId="248048730" sldId="272"/>
            <ac:spMk id="3" creationId="{213F28A4-07ED-C70E-C1A5-0B32C5A7DD8D}"/>
          </ac:spMkLst>
        </pc:spChg>
        <pc:spChg chg="mod">
          <ac:chgData name="Tom Hoyland" userId="736d7a3e-93c7-4109-90c5-e67b8b3e41b2" providerId="ADAL" clId="{A4D346AA-F248-6444-93C1-EF2F2E65C714}" dt="2024-08-20T11:33:03.837" v="628" actId="1036"/>
          <ac:spMkLst>
            <pc:docMk/>
            <pc:sldMk cId="248048730" sldId="272"/>
            <ac:spMk id="4" creationId="{DD555481-A9B5-D5E1-1F1B-EF8ED78D5CD8}"/>
          </ac:spMkLst>
        </pc:spChg>
        <pc:spChg chg="mod">
          <ac:chgData name="Tom Hoyland" userId="736d7a3e-93c7-4109-90c5-e67b8b3e41b2" providerId="ADAL" clId="{A4D346AA-F248-6444-93C1-EF2F2E65C714}" dt="2024-08-20T11:33:03.837" v="628" actId="1036"/>
          <ac:spMkLst>
            <pc:docMk/>
            <pc:sldMk cId="248048730" sldId="272"/>
            <ac:spMk id="8" creationId="{AEAF102F-143D-76EF-DF6D-8B165519A4A4}"/>
          </ac:spMkLst>
        </pc:spChg>
        <pc:spChg chg="mod">
          <ac:chgData name="Tom Hoyland" userId="736d7a3e-93c7-4109-90c5-e67b8b3e41b2" providerId="ADAL" clId="{A4D346AA-F248-6444-93C1-EF2F2E65C714}" dt="2024-08-20T11:33:03.837" v="628" actId="1036"/>
          <ac:spMkLst>
            <pc:docMk/>
            <pc:sldMk cId="248048730" sldId="272"/>
            <ac:spMk id="10" creationId="{4AFC90E1-B3DD-B446-A88F-D3102C4BE49F}"/>
          </ac:spMkLst>
        </pc:spChg>
        <pc:spChg chg="mod">
          <ac:chgData name="Tom Hoyland" userId="736d7a3e-93c7-4109-90c5-e67b8b3e41b2" providerId="ADAL" clId="{A4D346AA-F248-6444-93C1-EF2F2E65C714}" dt="2024-08-20T11:33:03.837" v="628" actId="1036"/>
          <ac:spMkLst>
            <pc:docMk/>
            <pc:sldMk cId="248048730" sldId="272"/>
            <ac:spMk id="11" creationId="{06C0DA98-AF63-8C25-12CC-42A79D849F04}"/>
          </ac:spMkLst>
        </pc:spChg>
        <pc:spChg chg="mod">
          <ac:chgData name="Tom Hoyland" userId="736d7a3e-93c7-4109-90c5-e67b8b3e41b2" providerId="ADAL" clId="{A4D346AA-F248-6444-93C1-EF2F2E65C714}" dt="2024-08-20T11:33:03.837" v="628" actId="1036"/>
          <ac:spMkLst>
            <pc:docMk/>
            <pc:sldMk cId="248048730" sldId="272"/>
            <ac:spMk id="13" creationId="{6D7F7EC6-1E57-62EB-8CD1-03BE4F5ADDED}"/>
          </ac:spMkLst>
        </pc:spChg>
        <pc:spChg chg="mod">
          <ac:chgData name="Tom Hoyland" userId="736d7a3e-93c7-4109-90c5-e67b8b3e41b2" providerId="ADAL" clId="{A4D346AA-F248-6444-93C1-EF2F2E65C714}" dt="2024-08-20T11:33:03.837" v="628" actId="1036"/>
          <ac:spMkLst>
            <pc:docMk/>
            <pc:sldMk cId="248048730" sldId="272"/>
            <ac:spMk id="14" creationId="{C264D8AC-B086-B921-85C6-5AF1DD6AD8DE}"/>
          </ac:spMkLst>
        </pc:spChg>
        <pc:spChg chg="mod">
          <ac:chgData name="Tom Hoyland" userId="736d7a3e-93c7-4109-90c5-e67b8b3e41b2" providerId="ADAL" clId="{A4D346AA-F248-6444-93C1-EF2F2E65C714}" dt="2024-08-20T11:33:03.837" v="628" actId="1036"/>
          <ac:spMkLst>
            <pc:docMk/>
            <pc:sldMk cId="248048730" sldId="272"/>
            <ac:spMk id="16" creationId="{E4800468-3CA0-2964-AA62-A3AA15AEBB24}"/>
          </ac:spMkLst>
        </pc:spChg>
        <pc:spChg chg="mod">
          <ac:chgData name="Tom Hoyland" userId="736d7a3e-93c7-4109-90c5-e67b8b3e41b2" providerId="ADAL" clId="{A4D346AA-F248-6444-93C1-EF2F2E65C714}" dt="2024-08-20T11:33:03.837" v="628" actId="1036"/>
          <ac:spMkLst>
            <pc:docMk/>
            <pc:sldMk cId="248048730" sldId="272"/>
            <ac:spMk id="18" creationId="{63271C5F-2656-11FB-BDA0-F18F429D4AB8}"/>
          </ac:spMkLst>
        </pc:spChg>
        <pc:spChg chg="mod">
          <ac:chgData name="Tom Hoyland" userId="736d7a3e-93c7-4109-90c5-e67b8b3e41b2" providerId="ADAL" clId="{A4D346AA-F248-6444-93C1-EF2F2E65C714}" dt="2024-08-20T11:33:03.837" v="628" actId="1036"/>
          <ac:spMkLst>
            <pc:docMk/>
            <pc:sldMk cId="248048730" sldId="272"/>
            <ac:spMk id="19" creationId="{70929939-537B-C447-115E-FED5AF8357AE}"/>
          </ac:spMkLst>
        </pc:spChg>
        <pc:spChg chg="mod">
          <ac:chgData name="Tom Hoyland" userId="736d7a3e-93c7-4109-90c5-e67b8b3e41b2" providerId="ADAL" clId="{A4D346AA-F248-6444-93C1-EF2F2E65C714}" dt="2024-08-20T11:33:03.837" v="628" actId="1036"/>
          <ac:spMkLst>
            <pc:docMk/>
            <pc:sldMk cId="248048730" sldId="272"/>
            <ac:spMk id="20" creationId="{59B90136-C70C-1F8D-144A-B8DAA91E8BFF}"/>
          </ac:spMkLst>
        </pc:spChg>
        <pc:spChg chg="mod">
          <ac:chgData name="Tom Hoyland" userId="736d7a3e-93c7-4109-90c5-e67b8b3e41b2" providerId="ADAL" clId="{A4D346AA-F248-6444-93C1-EF2F2E65C714}" dt="2024-08-20T11:33:03.837" v="628" actId="1036"/>
          <ac:spMkLst>
            <pc:docMk/>
            <pc:sldMk cId="248048730" sldId="272"/>
            <ac:spMk id="24" creationId="{58A0E144-52CD-ECF3-042B-7992A86DA18B}"/>
          </ac:spMkLst>
        </pc:spChg>
        <pc:spChg chg="mod">
          <ac:chgData name="Tom Hoyland" userId="736d7a3e-93c7-4109-90c5-e67b8b3e41b2" providerId="ADAL" clId="{A4D346AA-F248-6444-93C1-EF2F2E65C714}" dt="2024-08-20T11:33:03.837" v="628" actId="1036"/>
          <ac:spMkLst>
            <pc:docMk/>
            <pc:sldMk cId="248048730" sldId="272"/>
            <ac:spMk id="25" creationId="{38DEAD3F-0B7F-2B20-993E-A2B1F014B1CD}"/>
          </ac:spMkLst>
        </pc:spChg>
        <pc:spChg chg="mod">
          <ac:chgData name="Tom Hoyland" userId="736d7a3e-93c7-4109-90c5-e67b8b3e41b2" providerId="ADAL" clId="{A4D346AA-F248-6444-93C1-EF2F2E65C714}" dt="2024-08-20T11:33:03.837" v="628" actId="1036"/>
          <ac:spMkLst>
            <pc:docMk/>
            <pc:sldMk cId="248048730" sldId="272"/>
            <ac:spMk id="26" creationId="{3A945144-0789-5A0E-FC67-42CABE016FCE}"/>
          </ac:spMkLst>
        </pc:spChg>
        <pc:spChg chg="mod">
          <ac:chgData name="Tom Hoyland" userId="736d7a3e-93c7-4109-90c5-e67b8b3e41b2" providerId="ADAL" clId="{A4D346AA-F248-6444-93C1-EF2F2E65C714}" dt="2024-08-20T11:33:03.837" v="628" actId="1036"/>
          <ac:spMkLst>
            <pc:docMk/>
            <pc:sldMk cId="248048730" sldId="272"/>
            <ac:spMk id="27" creationId="{CCBC6816-D39B-700B-F344-1B0D25A1449C}"/>
          </ac:spMkLst>
        </pc:spChg>
        <pc:spChg chg="mod">
          <ac:chgData name="Tom Hoyland" userId="736d7a3e-93c7-4109-90c5-e67b8b3e41b2" providerId="ADAL" clId="{A4D346AA-F248-6444-93C1-EF2F2E65C714}" dt="2024-08-20T11:33:03.837" v="628" actId="1036"/>
          <ac:spMkLst>
            <pc:docMk/>
            <pc:sldMk cId="248048730" sldId="272"/>
            <ac:spMk id="28" creationId="{5A0B0504-FBD2-ED5A-4F3B-787A8587C05A}"/>
          </ac:spMkLst>
        </pc:spChg>
        <pc:spChg chg="mod">
          <ac:chgData name="Tom Hoyland" userId="736d7a3e-93c7-4109-90c5-e67b8b3e41b2" providerId="ADAL" clId="{A4D346AA-F248-6444-93C1-EF2F2E65C714}" dt="2024-08-20T11:33:03.837" v="628" actId="1036"/>
          <ac:spMkLst>
            <pc:docMk/>
            <pc:sldMk cId="248048730" sldId="272"/>
            <ac:spMk id="29" creationId="{68B58E08-22AA-A82B-48BD-73CAD4C99992}"/>
          </ac:spMkLst>
        </pc:spChg>
        <pc:spChg chg="mod">
          <ac:chgData name="Tom Hoyland" userId="736d7a3e-93c7-4109-90c5-e67b8b3e41b2" providerId="ADAL" clId="{A4D346AA-F248-6444-93C1-EF2F2E65C714}" dt="2024-08-20T11:33:03.837" v="628" actId="1036"/>
          <ac:spMkLst>
            <pc:docMk/>
            <pc:sldMk cId="248048730" sldId="272"/>
            <ac:spMk id="30" creationId="{DEFE14F4-97D1-71EF-B066-BF208197EC0B}"/>
          </ac:spMkLst>
        </pc:spChg>
        <pc:spChg chg="mod">
          <ac:chgData name="Tom Hoyland" userId="736d7a3e-93c7-4109-90c5-e67b8b3e41b2" providerId="ADAL" clId="{A4D346AA-F248-6444-93C1-EF2F2E65C714}" dt="2024-08-20T11:33:03.837" v="628" actId="1036"/>
          <ac:spMkLst>
            <pc:docMk/>
            <pc:sldMk cId="248048730" sldId="272"/>
            <ac:spMk id="31" creationId="{8D8F7CEF-134A-D3DA-8445-5A753AB0F80F}"/>
          </ac:spMkLst>
        </pc:spChg>
        <pc:spChg chg="mod">
          <ac:chgData name="Tom Hoyland" userId="736d7a3e-93c7-4109-90c5-e67b8b3e41b2" providerId="ADAL" clId="{A4D346AA-F248-6444-93C1-EF2F2E65C714}" dt="2024-08-20T11:33:03.837" v="628" actId="1036"/>
          <ac:spMkLst>
            <pc:docMk/>
            <pc:sldMk cId="248048730" sldId="272"/>
            <ac:spMk id="32" creationId="{5057154F-7DCF-A223-0510-F25D7FD2EE6A}"/>
          </ac:spMkLst>
        </pc:spChg>
        <pc:spChg chg="mod">
          <ac:chgData name="Tom Hoyland" userId="736d7a3e-93c7-4109-90c5-e67b8b3e41b2" providerId="ADAL" clId="{A4D346AA-F248-6444-93C1-EF2F2E65C714}" dt="2024-08-20T11:33:03.837" v="628" actId="1036"/>
          <ac:spMkLst>
            <pc:docMk/>
            <pc:sldMk cId="248048730" sldId="272"/>
            <ac:spMk id="33" creationId="{E0D8722E-83A8-C310-122A-30EA2816860E}"/>
          </ac:spMkLst>
        </pc:spChg>
        <pc:spChg chg="mod">
          <ac:chgData name="Tom Hoyland" userId="736d7a3e-93c7-4109-90c5-e67b8b3e41b2" providerId="ADAL" clId="{A4D346AA-F248-6444-93C1-EF2F2E65C714}" dt="2024-08-20T11:33:03.837" v="628" actId="1036"/>
          <ac:spMkLst>
            <pc:docMk/>
            <pc:sldMk cId="248048730" sldId="272"/>
            <ac:spMk id="34" creationId="{27018EDB-C14A-2175-DA20-52AE83F8940E}"/>
          </ac:spMkLst>
        </pc:spChg>
        <pc:spChg chg="mod">
          <ac:chgData name="Tom Hoyland" userId="736d7a3e-93c7-4109-90c5-e67b8b3e41b2" providerId="ADAL" clId="{A4D346AA-F248-6444-93C1-EF2F2E65C714}" dt="2024-08-20T11:33:03.837" v="628" actId="1036"/>
          <ac:spMkLst>
            <pc:docMk/>
            <pc:sldMk cId="248048730" sldId="272"/>
            <ac:spMk id="35" creationId="{64BD6B3C-21B9-94EB-9163-4D7A83A4A297}"/>
          </ac:spMkLst>
        </pc:spChg>
        <pc:spChg chg="mod">
          <ac:chgData name="Tom Hoyland" userId="736d7a3e-93c7-4109-90c5-e67b8b3e41b2" providerId="ADAL" clId="{A4D346AA-F248-6444-93C1-EF2F2E65C714}" dt="2024-08-20T11:33:03.837" v="628" actId="1036"/>
          <ac:spMkLst>
            <pc:docMk/>
            <pc:sldMk cId="248048730" sldId="272"/>
            <ac:spMk id="36" creationId="{965DF994-D945-F5CF-02B0-6FD96B778267}"/>
          </ac:spMkLst>
        </pc:spChg>
        <pc:picChg chg="mod">
          <ac:chgData name="Tom Hoyland" userId="736d7a3e-93c7-4109-90c5-e67b8b3e41b2" providerId="ADAL" clId="{A4D346AA-F248-6444-93C1-EF2F2E65C714}" dt="2024-08-20T11:33:03.837" v="628" actId="1036"/>
          <ac:picMkLst>
            <pc:docMk/>
            <pc:sldMk cId="248048730" sldId="272"/>
            <ac:picMk id="5" creationId="{6322FBD9-FD8F-9C95-2729-127E6A05B844}"/>
          </ac:picMkLst>
        </pc:picChg>
        <pc:picChg chg="mod">
          <ac:chgData name="Tom Hoyland" userId="736d7a3e-93c7-4109-90c5-e67b8b3e41b2" providerId="ADAL" clId="{A4D346AA-F248-6444-93C1-EF2F2E65C714}" dt="2024-08-20T11:33:03.837" v="628" actId="1036"/>
          <ac:picMkLst>
            <pc:docMk/>
            <pc:sldMk cId="248048730" sldId="272"/>
            <ac:picMk id="6" creationId="{2BE0E3B7-67DB-7D22-62F7-F28225398F7E}"/>
          </ac:picMkLst>
        </pc:picChg>
        <pc:picChg chg="mod">
          <ac:chgData name="Tom Hoyland" userId="736d7a3e-93c7-4109-90c5-e67b8b3e41b2" providerId="ADAL" clId="{A4D346AA-F248-6444-93C1-EF2F2E65C714}" dt="2024-08-20T11:33:03.837" v="628" actId="1036"/>
          <ac:picMkLst>
            <pc:docMk/>
            <pc:sldMk cId="248048730" sldId="272"/>
            <ac:picMk id="7" creationId="{4025EFFD-6B77-7453-3202-61E018612DB9}"/>
          </ac:picMkLst>
        </pc:picChg>
        <pc:picChg chg="mod">
          <ac:chgData name="Tom Hoyland" userId="736d7a3e-93c7-4109-90c5-e67b8b3e41b2" providerId="ADAL" clId="{A4D346AA-F248-6444-93C1-EF2F2E65C714}" dt="2024-08-20T11:33:03.837" v="628" actId="1036"/>
          <ac:picMkLst>
            <pc:docMk/>
            <pc:sldMk cId="248048730" sldId="272"/>
            <ac:picMk id="9" creationId="{AFD2E46D-615E-B65D-1188-F2A6AB1738D7}"/>
          </ac:picMkLst>
        </pc:picChg>
        <pc:picChg chg="mod">
          <ac:chgData name="Tom Hoyland" userId="736d7a3e-93c7-4109-90c5-e67b8b3e41b2" providerId="ADAL" clId="{A4D346AA-F248-6444-93C1-EF2F2E65C714}" dt="2024-08-20T11:33:03.837" v="628" actId="1036"/>
          <ac:picMkLst>
            <pc:docMk/>
            <pc:sldMk cId="248048730" sldId="272"/>
            <ac:picMk id="12" creationId="{5C0C4BE6-1C53-E473-95EA-95C0F5CF1564}"/>
          </ac:picMkLst>
        </pc:picChg>
        <pc:picChg chg="mod">
          <ac:chgData name="Tom Hoyland" userId="736d7a3e-93c7-4109-90c5-e67b8b3e41b2" providerId="ADAL" clId="{A4D346AA-F248-6444-93C1-EF2F2E65C714}" dt="2024-08-20T11:33:03.837" v="628" actId="1036"/>
          <ac:picMkLst>
            <pc:docMk/>
            <pc:sldMk cId="248048730" sldId="272"/>
            <ac:picMk id="15" creationId="{1A85A53A-A4EB-808E-BCEA-EEBBAB52ECBA}"/>
          </ac:picMkLst>
        </pc:picChg>
        <pc:picChg chg="mod">
          <ac:chgData name="Tom Hoyland" userId="736d7a3e-93c7-4109-90c5-e67b8b3e41b2" providerId="ADAL" clId="{A4D346AA-F248-6444-93C1-EF2F2E65C714}" dt="2024-08-20T11:33:03.837" v="628" actId="1036"/>
          <ac:picMkLst>
            <pc:docMk/>
            <pc:sldMk cId="248048730" sldId="272"/>
            <ac:picMk id="17" creationId="{0FE1B1AD-E962-2850-8199-8B489F405D39}"/>
          </ac:picMkLst>
        </pc:picChg>
        <pc:picChg chg="mod">
          <ac:chgData name="Tom Hoyland" userId="736d7a3e-93c7-4109-90c5-e67b8b3e41b2" providerId="ADAL" clId="{A4D346AA-F248-6444-93C1-EF2F2E65C714}" dt="2024-08-20T11:33:03.837" v="628" actId="1036"/>
          <ac:picMkLst>
            <pc:docMk/>
            <pc:sldMk cId="248048730" sldId="272"/>
            <ac:picMk id="21" creationId="{177349E7-5A4C-46C5-B5B8-4980C12E809F}"/>
          </ac:picMkLst>
        </pc:picChg>
      </pc:sldChg>
    </pc:docChg>
  </pc:docChgLst>
  <pc:docChgLst>
    <pc:chgData name="Tom Hoyland" userId="S::tom.hoyland2@flutteruki.com::736d7a3e-93c7-4109-90c5-e67b8b3e41b2" providerId="AD" clId="Web-{F19ABF11-EF07-D527-F7BB-E1FE47E9926D}"/>
    <pc:docChg chg="modSld">
      <pc:chgData name="Tom Hoyland" userId="S::tom.hoyland2@flutteruki.com::736d7a3e-93c7-4109-90c5-e67b8b3e41b2" providerId="AD" clId="Web-{F19ABF11-EF07-D527-F7BB-E1FE47E9926D}" dt="2024-08-01T14:32:23.491" v="527"/>
      <pc:docMkLst>
        <pc:docMk/>
      </pc:docMkLst>
      <pc:sldChg chg="modSp modCm">
        <pc:chgData name="Tom Hoyland" userId="S::tom.hoyland2@flutteruki.com::736d7a3e-93c7-4109-90c5-e67b8b3e41b2" providerId="AD" clId="Web-{F19ABF11-EF07-D527-F7BB-E1FE47E9926D}" dt="2024-08-01T14:32:23.491" v="527"/>
        <pc:sldMkLst>
          <pc:docMk/>
          <pc:sldMk cId="215971509" sldId="258"/>
        </pc:sldMkLst>
        <pc:graphicFrameChg chg="mod modGraphic">
          <ac:chgData name="Tom Hoyland" userId="S::tom.hoyland2@flutteruki.com::736d7a3e-93c7-4109-90c5-e67b8b3e41b2" providerId="AD" clId="Web-{F19ABF11-EF07-D527-F7BB-E1FE47E9926D}" dt="2024-08-01T14:32:23.491" v="527"/>
          <ac:graphicFrameMkLst>
            <pc:docMk/>
            <pc:sldMk cId="215971509" sldId="258"/>
            <ac:graphicFrameMk id="4" creationId="{2C24AB31-CFE6-05B1-A05C-CB4B8F5125D5}"/>
          </ac:graphicFrameMkLst>
        </pc:graphicFrameChg>
        <pc:extLst>
          <p:ext xmlns:p="http://schemas.openxmlformats.org/presentationml/2006/main" uri="{D6D511B9-2390-475A-947B-AFAB55BFBCF1}">
            <pc226:cmChg xmlns:pc226="http://schemas.microsoft.com/office/powerpoint/2022/06/main/command" chg="mod">
              <pc226:chgData name="Tom Hoyland" userId="S::tom.hoyland2@flutteruki.com::736d7a3e-93c7-4109-90c5-e67b8b3e41b2" providerId="AD" clId="Web-{F19ABF11-EF07-D527-F7BB-E1FE47E9926D}" dt="2024-08-01T14:32:23.460" v="526"/>
              <pc2:cmMkLst xmlns:pc2="http://schemas.microsoft.com/office/powerpoint/2019/9/main/command">
                <pc:docMk/>
                <pc:sldMk cId="215971509" sldId="258"/>
                <pc2:cmMk id="{BE82D1F2-F5C1-4033-9EFD-0547544D8682}"/>
              </pc2:cmMkLst>
            </pc226:cmChg>
          </p:ext>
        </pc:extLst>
      </pc:sldChg>
    </pc:docChg>
  </pc:docChgLst>
  <pc:docChgLst>
    <pc:chgData name="Tom Hoyland" userId="736d7a3e-93c7-4109-90c5-e67b8b3e41b2" providerId="ADAL" clId="{EA819456-873E-3B40-BF88-273305089A92}"/>
    <pc:docChg chg="custSel modSld">
      <pc:chgData name="Tom Hoyland" userId="736d7a3e-93c7-4109-90c5-e67b8b3e41b2" providerId="ADAL" clId="{EA819456-873E-3B40-BF88-273305089A92}" dt="2024-11-03T10:50:39.193" v="15" actId="3626"/>
      <pc:docMkLst>
        <pc:docMk/>
      </pc:docMkLst>
      <pc:sldChg chg="modSp mod">
        <pc:chgData name="Tom Hoyland" userId="736d7a3e-93c7-4109-90c5-e67b8b3e41b2" providerId="ADAL" clId="{EA819456-873E-3B40-BF88-273305089A92}" dt="2024-11-03T10:49:25.772" v="11" actId="313"/>
        <pc:sldMkLst>
          <pc:docMk/>
          <pc:sldMk cId="215971509" sldId="258"/>
        </pc:sldMkLst>
        <pc:spChg chg="mod">
          <ac:chgData name="Tom Hoyland" userId="736d7a3e-93c7-4109-90c5-e67b8b3e41b2" providerId="ADAL" clId="{EA819456-873E-3B40-BF88-273305089A92}" dt="2024-11-03T10:49:25.772" v="11" actId="313"/>
          <ac:spMkLst>
            <pc:docMk/>
            <pc:sldMk cId="215971509" sldId="258"/>
            <ac:spMk id="3" creationId="{C2C33D51-9AA3-A288-06C2-52E3CA7934A5}"/>
          </ac:spMkLst>
        </pc:spChg>
      </pc:sldChg>
      <pc:sldChg chg="modSp mod">
        <pc:chgData name="Tom Hoyland" userId="736d7a3e-93c7-4109-90c5-e67b8b3e41b2" providerId="ADAL" clId="{EA819456-873E-3B40-BF88-273305089A92}" dt="2024-11-03T10:49:23.882" v="1" actId="313"/>
        <pc:sldMkLst>
          <pc:docMk/>
          <pc:sldMk cId="2773356520" sldId="259"/>
        </pc:sldMkLst>
        <pc:spChg chg="mod">
          <ac:chgData name="Tom Hoyland" userId="736d7a3e-93c7-4109-90c5-e67b8b3e41b2" providerId="ADAL" clId="{EA819456-873E-3B40-BF88-273305089A92}" dt="2024-11-03T10:49:23.882" v="1" actId="313"/>
          <ac:spMkLst>
            <pc:docMk/>
            <pc:sldMk cId="2773356520" sldId="259"/>
            <ac:spMk id="10" creationId="{07402FAB-BF2D-D8F3-1C8E-3F50F04459C0}"/>
          </ac:spMkLst>
        </pc:spChg>
      </pc:sldChg>
      <pc:sldChg chg="modSp mod">
        <pc:chgData name="Tom Hoyland" userId="736d7a3e-93c7-4109-90c5-e67b8b3e41b2" providerId="ADAL" clId="{EA819456-873E-3B40-BF88-273305089A92}" dt="2024-11-03T10:50:39.193" v="15" actId="3626"/>
        <pc:sldMkLst>
          <pc:docMk/>
          <pc:sldMk cId="21876429" sldId="263"/>
        </pc:sldMkLst>
        <pc:spChg chg="mod">
          <ac:chgData name="Tom Hoyland" userId="736d7a3e-93c7-4109-90c5-e67b8b3e41b2" providerId="ADAL" clId="{EA819456-873E-3B40-BF88-273305089A92}" dt="2024-11-03T10:50:13.528" v="14" actId="3626"/>
          <ac:spMkLst>
            <pc:docMk/>
            <pc:sldMk cId="21876429" sldId="263"/>
            <ac:spMk id="3" creationId="{DAE4660F-2C15-FE9B-AFC3-60290F1CFBED}"/>
          </ac:spMkLst>
        </pc:spChg>
        <pc:spChg chg="mod">
          <ac:chgData name="Tom Hoyland" userId="736d7a3e-93c7-4109-90c5-e67b8b3e41b2" providerId="ADAL" clId="{EA819456-873E-3B40-BF88-273305089A92}" dt="2024-11-03T10:50:39.193" v="15" actId="3626"/>
          <ac:spMkLst>
            <pc:docMk/>
            <pc:sldMk cId="21876429" sldId="263"/>
            <ac:spMk id="4" creationId="{3EFAFB78-E44E-CF9B-DAD3-B5A5E968B192}"/>
          </ac:spMkLst>
        </pc:spChg>
        <pc:spChg chg="mod">
          <ac:chgData name="Tom Hoyland" userId="736d7a3e-93c7-4109-90c5-e67b8b3e41b2" providerId="ADAL" clId="{EA819456-873E-3B40-BF88-273305089A92}" dt="2024-11-03T10:49:24.325" v="2" actId="313"/>
          <ac:spMkLst>
            <pc:docMk/>
            <pc:sldMk cId="21876429" sldId="263"/>
            <ac:spMk id="11" creationId="{2D69B312-4CD1-EE30-DE44-E22037DF2BE9}"/>
          </ac:spMkLst>
        </pc:spChg>
      </pc:sldChg>
      <pc:sldChg chg="modSp mod">
        <pc:chgData name="Tom Hoyland" userId="736d7a3e-93c7-4109-90c5-e67b8b3e41b2" providerId="ADAL" clId="{EA819456-873E-3B40-BF88-273305089A92}" dt="2024-11-03T10:49:24.486" v="3" actId="313"/>
        <pc:sldMkLst>
          <pc:docMk/>
          <pc:sldMk cId="1391078005" sldId="264"/>
        </pc:sldMkLst>
        <pc:spChg chg="mod">
          <ac:chgData name="Tom Hoyland" userId="736d7a3e-93c7-4109-90c5-e67b8b3e41b2" providerId="ADAL" clId="{EA819456-873E-3B40-BF88-273305089A92}" dt="2024-11-03T10:49:24.486" v="3" actId="313"/>
          <ac:spMkLst>
            <pc:docMk/>
            <pc:sldMk cId="1391078005" sldId="264"/>
            <ac:spMk id="10" creationId="{ECA98948-1B97-B9C0-66E9-2A5666E3AD5D}"/>
          </ac:spMkLst>
        </pc:spChg>
      </pc:sldChg>
      <pc:sldChg chg="modSp mod">
        <pc:chgData name="Tom Hoyland" userId="736d7a3e-93c7-4109-90c5-e67b8b3e41b2" providerId="ADAL" clId="{EA819456-873E-3B40-BF88-273305089A92}" dt="2024-11-03T10:49:25.135" v="7" actId="313"/>
        <pc:sldMkLst>
          <pc:docMk/>
          <pc:sldMk cId="49916546" sldId="265"/>
        </pc:sldMkLst>
        <pc:spChg chg="mod">
          <ac:chgData name="Tom Hoyland" userId="736d7a3e-93c7-4109-90c5-e67b8b3e41b2" providerId="ADAL" clId="{EA819456-873E-3B40-BF88-273305089A92}" dt="2024-11-03T10:49:25.135" v="7" actId="313"/>
          <ac:spMkLst>
            <pc:docMk/>
            <pc:sldMk cId="49916546" sldId="265"/>
            <ac:spMk id="9" creationId="{5530653F-E6E8-D5EC-2126-E32EA1AB7B3B}"/>
          </ac:spMkLst>
        </pc:spChg>
      </pc:sldChg>
      <pc:sldChg chg="modSp mod">
        <pc:chgData name="Tom Hoyland" userId="736d7a3e-93c7-4109-90c5-e67b8b3e41b2" providerId="ADAL" clId="{EA819456-873E-3B40-BF88-273305089A92}" dt="2024-11-03T10:49:25.935" v="12" actId="313"/>
        <pc:sldMkLst>
          <pc:docMk/>
          <pc:sldMk cId="87247270" sldId="266"/>
        </pc:sldMkLst>
        <pc:spChg chg="mod">
          <ac:chgData name="Tom Hoyland" userId="736d7a3e-93c7-4109-90c5-e67b8b3e41b2" providerId="ADAL" clId="{EA819456-873E-3B40-BF88-273305089A92}" dt="2024-11-03T10:49:25.935" v="12" actId="313"/>
          <ac:spMkLst>
            <pc:docMk/>
            <pc:sldMk cId="87247270" sldId="266"/>
            <ac:spMk id="10" creationId="{7245A841-9682-18CE-65B3-9F054DDD6BD0}"/>
          </ac:spMkLst>
        </pc:spChg>
      </pc:sldChg>
      <pc:sldChg chg="modSp mod">
        <pc:chgData name="Tom Hoyland" userId="736d7a3e-93c7-4109-90c5-e67b8b3e41b2" providerId="ADAL" clId="{EA819456-873E-3B40-BF88-273305089A92}" dt="2024-11-03T10:49:23.322" v="0" actId="313"/>
        <pc:sldMkLst>
          <pc:docMk/>
          <pc:sldMk cId="1539784039" sldId="267"/>
        </pc:sldMkLst>
        <pc:spChg chg="mod">
          <ac:chgData name="Tom Hoyland" userId="736d7a3e-93c7-4109-90c5-e67b8b3e41b2" providerId="ADAL" clId="{EA819456-873E-3B40-BF88-273305089A92}" dt="2024-11-03T10:49:23.322" v="0" actId="313"/>
          <ac:spMkLst>
            <pc:docMk/>
            <pc:sldMk cId="1539784039" sldId="267"/>
            <ac:spMk id="5" creationId="{E69E52B4-DD23-7B19-458E-78E641C46C90}"/>
          </ac:spMkLst>
        </pc:spChg>
      </pc:sldChg>
      <pc:sldChg chg="modSp mod">
        <pc:chgData name="Tom Hoyland" userId="736d7a3e-93c7-4109-90c5-e67b8b3e41b2" providerId="ADAL" clId="{EA819456-873E-3B40-BF88-273305089A92}" dt="2024-11-03T10:49:25.457" v="9" actId="313"/>
        <pc:sldMkLst>
          <pc:docMk/>
          <pc:sldMk cId="2463470016" sldId="268"/>
        </pc:sldMkLst>
        <pc:spChg chg="mod">
          <ac:chgData name="Tom Hoyland" userId="736d7a3e-93c7-4109-90c5-e67b8b3e41b2" providerId="ADAL" clId="{EA819456-873E-3B40-BF88-273305089A92}" dt="2024-11-03T10:49:25.457" v="9" actId="313"/>
          <ac:spMkLst>
            <pc:docMk/>
            <pc:sldMk cId="2463470016" sldId="268"/>
            <ac:spMk id="11" creationId="{F16D077E-72D7-E85F-AC27-C71398225A05}"/>
          </ac:spMkLst>
        </pc:spChg>
      </pc:sldChg>
      <pc:sldChg chg="modSp mod">
        <pc:chgData name="Tom Hoyland" userId="736d7a3e-93c7-4109-90c5-e67b8b3e41b2" providerId="ADAL" clId="{EA819456-873E-3B40-BF88-273305089A92}" dt="2024-11-03T10:49:25.611" v="10" actId="313"/>
        <pc:sldMkLst>
          <pc:docMk/>
          <pc:sldMk cId="977783318" sldId="270"/>
        </pc:sldMkLst>
        <pc:spChg chg="mod">
          <ac:chgData name="Tom Hoyland" userId="736d7a3e-93c7-4109-90c5-e67b8b3e41b2" providerId="ADAL" clId="{EA819456-873E-3B40-BF88-273305089A92}" dt="2024-11-03T10:49:25.611" v="10" actId="313"/>
          <ac:spMkLst>
            <pc:docMk/>
            <pc:sldMk cId="977783318" sldId="270"/>
            <ac:spMk id="11" creationId="{C287E38C-F979-5F54-DF6B-6FF27F586C88}"/>
          </ac:spMkLst>
        </pc:spChg>
      </pc:sldChg>
      <pc:sldChg chg="modSp mod">
        <pc:chgData name="Tom Hoyland" userId="736d7a3e-93c7-4109-90c5-e67b8b3e41b2" providerId="ADAL" clId="{EA819456-873E-3B40-BF88-273305089A92}" dt="2024-11-03T10:49:24.655" v="4" actId="313"/>
        <pc:sldMkLst>
          <pc:docMk/>
          <pc:sldMk cId="238127258" sldId="273"/>
        </pc:sldMkLst>
        <pc:spChg chg="mod">
          <ac:chgData name="Tom Hoyland" userId="736d7a3e-93c7-4109-90c5-e67b8b3e41b2" providerId="ADAL" clId="{EA819456-873E-3B40-BF88-273305089A92}" dt="2024-11-03T10:49:24.655" v="4" actId="313"/>
          <ac:spMkLst>
            <pc:docMk/>
            <pc:sldMk cId="238127258" sldId="273"/>
            <ac:spMk id="22" creationId="{B7D688B9-ACD3-3AC7-A6F4-31C404FE694B}"/>
          </ac:spMkLst>
        </pc:spChg>
      </pc:sldChg>
      <pc:sldChg chg="modSp mod">
        <pc:chgData name="Tom Hoyland" userId="736d7a3e-93c7-4109-90c5-e67b8b3e41b2" providerId="ADAL" clId="{EA819456-873E-3B40-BF88-273305089A92}" dt="2024-11-03T10:49:24.792" v="5" actId="313"/>
        <pc:sldMkLst>
          <pc:docMk/>
          <pc:sldMk cId="3056041099" sldId="275"/>
        </pc:sldMkLst>
        <pc:spChg chg="mod">
          <ac:chgData name="Tom Hoyland" userId="736d7a3e-93c7-4109-90c5-e67b8b3e41b2" providerId="ADAL" clId="{EA819456-873E-3B40-BF88-273305089A92}" dt="2024-11-03T10:49:24.792" v="5" actId="313"/>
          <ac:spMkLst>
            <pc:docMk/>
            <pc:sldMk cId="3056041099" sldId="275"/>
            <ac:spMk id="11" creationId="{EBD13690-7354-D88C-D5AD-C36A43219B9A}"/>
          </ac:spMkLst>
        </pc:spChg>
      </pc:sldChg>
      <pc:sldChg chg="modSp mod">
        <pc:chgData name="Tom Hoyland" userId="736d7a3e-93c7-4109-90c5-e67b8b3e41b2" providerId="ADAL" clId="{EA819456-873E-3B40-BF88-273305089A92}" dt="2024-11-03T10:49:24.954" v="6" actId="313"/>
        <pc:sldMkLst>
          <pc:docMk/>
          <pc:sldMk cId="3269507104" sldId="276"/>
        </pc:sldMkLst>
        <pc:spChg chg="mod">
          <ac:chgData name="Tom Hoyland" userId="736d7a3e-93c7-4109-90c5-e67b8b3e41b2" providerId="ADAL" clId="{EA819456-873E-3B40-BF88-273305089A92}" dt="2024-11-03T10:49:24.954" v="6" actId="313"/>
          <ac:spMkLst>
            <pc:docMk/>
            <pc:sldMk cId="3269507104" sldId="276"/>
            <ac:spMk id="10" creationId="{E00C0444-B4BB-01E1-4C89-2779F2BE20EE}"/>
          </ac:spMkLst>
        </pc:spChg>
      </pc:sldChg>
      <pc:sldChg chg="modSp mod">
        <pc:chgData name="Tom Hoyland" userId="736d7a3e-93c7-4109-90c5-e67b8b3e41b2" providerId="ADAL" clId="{EA819456-873E-3B40-BF88-273305089A92}" dt="2024-11-03T10:49:26.098" v="13" actId="313"/>
        <pc:sldMkLst>
          <pc:docMk/>
          <pc:sldMk cId="2730334969" sldId="277"/>
        </pc:sldMkLst>
        <pc:spChg chg="mod">
          <ac:chgData name="Tom Hoyland" userId="736d7a3e-93c7-4109-90c5-e67b8b3e41b2" providerId="ADAL" clId="{EA819456-873E-3B40-BF88-273305089A92}" dt="2024-11-03T10:49:26.098" v="13" actId="313"/>
          <ac:spMkLst>
            <pc:docMk/>
            <pc:sldMk cId="2730334969" sldId="277"/>
            <ac:spMk id="9" creationId="{CFA21558-14C2-7962-53FC-49B47F5ABA0A}"/>
          </ac:spMkLst>
        </pc:spChg>
      </pc:sldChg>
      <pc:sldChg chg="modSp mod">
        <pc:chgData name="Tom Hoyland" userId="736d7a3e-93c7-4109-90c5-e67b8b3e41b2" providerId="ADAL" clId="{EA819456-873E-3B40-BF88-273305089A92}" dt="2024-11-03T10:49:25.296" v="8" actId="313"/>
        <pc:sldMkLst>
          <pc:docMk/>
          <pc:sldMk cId="463359022" sldId="278"/>
        </pc:sldMkLst>
        <pc:spChg chg="mod">
          <ac:chgData name="Tom Hoyland" userId="736d7a3e-93c7-4109-90c5-e67b8b3e41b2" providerId="ADAL" clId="{EA819456-873E-3B40-BF88-273305089A92}" dt="2024-11-03T10:49:25.296" v="8" actId="313"/>
          <ac:spMkLst>
            <pc:docMk/>
            <pc:sldMk cId="463359022" sldId="278"/>
            <ac:spMk id="13" creationId="{18D0F04D-36E0-756E-09A6-CB5E11F3F29A}"/>
          </ac:spMkLst>
        </pc:spChg>
      </pc:sldChg>
    </pc:docChg>
  </pc:docChgLst>
  <pc:docChgLst>
    <pc:chgData name="Tom Hoyland" userId="736d7a3e-93c7-4109-90c5-e67b8b3e41b2" providerId="ADAL" clId="{752FCDA9-DFDB-2447-BC70-A96BFD55D090}"/>
    <pc:docChg chg="undo custSel addSld delSld modSld sldOrd">
      <pc:chgData name="Tom Hoyland" userId="736d7a3e-93c7-4109-90c5-e67b8b3e41b2" providerId="ADAL" clId="{752FCDA9-DFDB-2447-BC70-A96BFD55D090}" dt="2024-07-08T13:18:43.721" v="13940" actId="207"/>
      <pc:docMkLst>
        <pc:docMk/>
      </pc:docMkLst>
      <pc:sldChg chg="addSp delSp modSp mod ord modCm">
        <pc:chgData name="Tom Hoyland" userId="736d7a3e-93c7-4109-90c5-e67b8b3e41b2" providerId="ADAL" clId="{752FCDA9-DFDB-2447-BC70-A96BFD55D090}" dt="2024-07-08T13:18:43.721" v="13940" actId="207"/>
        <pc:sldMkLst>
          <pc:docMk/>
          <pc:sldMk cId="215971509" sldId="258"/>
        </pc:sldMkLst>
        <pc:spChg chg="add del mod">
          <ac:chgData name="Tom Hoyland" userId="736d7a3e-93c7-4109-90c5-e67b8b3e41b2" providerId="ADAL" clId="{752FCDA9-DFDB-2447-BC70-A96BFD55D090}" dt="2024-05-08T07:47:54.776" v="455"/>
          <ac:spMkLst>
            <pc:docMk/>
            <pc:sldMk cId="215971509" sldId="258"/>
            <ac:spMk id="2" creationId="{45AE3D51-0B21-337F-56BE-9536DB0DAA26}"/>
          </ac:spMkLst>
        </pc:spChg>
        <pc:spChg chg="mod">
          <ac:chgData name="Tom Hoyland" userId="736d7a3e-93c7-4109-90c5-e67b8b3e41b2" providerId="ADAL" clId="{752FCDA9-DFDB-2447-BC70-A96BFD55D090}" dt="2024-05-16T10:41:22.671" v="10587" actId="20577"/>
          <ac:spMkLst>
            <pc:docMk/>
            <pc:sldMk cId="215971509" sldId="258"/>
            <ac:spMk id="5" creationId="{879A1D0B-27AF-2CC1-5CE1-ADC69396DD90}"/>
          </ac:spMkLst>
        </pc:spChg>
        <pc:graphicFrameChg chg="mod modGraphic">
          <ac:chgData name="Tom Hoyland" userId="736d7a3e-93c7-4109-90c5-e67b8b3e41b2" providerId="ADAL" clId="{752FCDA9-DFDB-2447-BC70-A96BFD55D090}" dt="2024-07-08T13:18:43.721" v="13940" actId="207"/>
          <ac:graphicFrameMkLst>
            <pc:docMk/>
            <pc:sldMk cId="215971509" sldId="258"/>
            <ac:graphicFrameMk id="4" creationId="{2C24AB31-CFE6-05B1-A05C-CB4B8F5125D5}"/>
          </ac:graphicFrameMkLst>
        </pc:graphicFrameChg>
        <pc:extLst>
          <p:ext xmlns:p="http://schemas.openxmlformats.org/presentationml/2006/main" uri="{D6D511B9-2390-475A-947B-AFAB55BFBCF1}">
            <pc226:cmChg xmlns:pc226="http://schemas.microsoft.com/office/powerpoint/2022/06/main/command" chg="mod modRxn">
              <pc226:chgData name="Tom Hoyland" userId="736d7a3e-93c7-4109-90c5-e67b8b3e41b2" providerId="ADAL" clId="{752FCDA9-DFDB-2447-BC70-A96BFD55D090}" dt="2024-06-12T17:36:08.918" v="13936"/>
              <pc2:cmMkLst xmlns:pc2="http://schemas.microsoft.com/office/powerpoint/2019/9/main/command">
                <pc:docMk/>
                <pc:sldMk cId="215971509" sldId="258"/>
                <pc2:cmMk id="{B41ED3C4-9C7D-4E40-911A-C7C308619870}"/>
              </pc2:cmMkLst>
            </pc226:cmChg>
            <pc226:cmChg xmlns:pc226="http://schemas.microsoft.com/office/powerpoint/2022/06/main/command" chg="mod modRxn">
              <pc226:chgData name="Tom Hoyland" userId="736d7a3e-93c7-4109-90c5-e67b8b3e41b2" providerId="ADAL" clId="{752FCDA9-DFDB-2447-BC70-A96BFD55D090}" dt="2024-06-12T17:36:10.776" v="13937"/>
              <pc2:cmMkLst xmlns:pc2="http://schemas.microsoft.com/office/powerpoint/2019/9/main/command">
                <pc:docMk/>
                <pc:sldMk cId="215971509" sldId="258"/>
                <pc2:cmMk id="{BE82D1F2-F5C1-4033-9EFD-0547544D8682}"/>
              </pc2:cmMkLst>
              <pc226:cmRplyChg chg="add">
                <pc226:chgData name="Tom Hoyland" userId="736d7a3e-93c7-4109-90c5-e67b8b3e41b2" providerId="ADAL" clId="{752FCDA9-DFDB-2447-BC70-A96BFD55D090}" dt="2024-06-12T17:34:29.135" v="13891"/>
                <pc2:cmRplyMkLst xmlns:pc2="http://schemas.microsoft.com/office/powerpoint/2019/9/main/command">
                  <pc:docMk/>
                  <pc:sldMk cId="215971509" sldId="258"/>
                  <pc2:cmMk id="{BE82D1F2-F5C1-4033-9EFD-0547544D8682}"/>
                  <pc2:cmRplyMk id="{36A35E57-3E67-C649-BE8B-F0C4BE4BDE61}"/>
                </pc2:cmRplyMkLst>
              </pc226:cmRplyChg>
              <pc226:cmRplyChg chg="mod modRxn">
                <pc226:chgData name="Tom Hoyland" userId="736d7a3e-93c7-4109-90c5-e67b8b3e41b2" providerId="ADAL" clId="{752FCDA9-DFDB-2447-BC70-A96BFD55D090}" dt="2024-06-12T17:33:03.046" v="13880"/>
                <pc2:cmRplyMkLst xmlns:pc2="http://schemas.microsoft.com/office/powerpoint/2019/9/main/command">
                  <pc:docMk/>
                  <pc:sldMk cId="215971509" sldId="258"/>
                  <pc2:cmMk id="{BE82D1F2-F5C1-4033-9EFD-0547544D8682}"/>
                  <pc2:cmRplyMk id="{B4C82293-54D6-4B85-8CCB-E1C9F22C27C2}"/>
                </pc2:cmRplyMkLst>
              </pc226:cmRplyChg>
            </pc226:cmChg>
          </p:ext>
        </pc:extLst>
      </pc:sldChg>
      <pc:sldChg chg="modSp new mod ord">
        <pc:chgData name="Tom Hoyland" userId="736d7a3e-93c7-4109-90c5-e67b8b3e41b2" providerId="ADAL" clId="{752FCDA9-DFDB-2447-BC70-A96BFD55D090}" dt="2024-05-16T11:48:46.008" v="13003" actId="2"/>
        <pc:sldMkLst>
          <pc:docMk/>
          <pc:sldMk cId="2773356520" sldId="259"/>
        </pc:sldMkLst>
        <pc:spChg chg="mod">
          <ac:chgData name="Tom Hoyland" userId="736d7a3e-93c7-4109-90c5-e67b8b3e41b2" providerId="ADAL" clId="{752FCDA9-DFDB-2447-BC70-A96BFD55D090}" dt="2024-05-16T09:42:23.287" v="3036" actId="20577"/>
          <ac:spMkLst>
            <pc:docMk/>
            <pc:sldMk cId="2773356520" sldId="259"/>
            <ac:spMk id="2" creationId="{60114F5B-200D-5E80-5596-D97099667249}"/>
          </ac:spMkLst>
        </pc:spChg>
        <pc:spChg chg="mod">
          <ac:chgData name="Tom Hoyland" userId="736d7a3e-93c7-4109-90c5-e67b8b3e41b2" providerId="ADAL" clId="{752FCDA9-DFDB-2447-BC70-A96BFD55D090}" dt="2024-05-16T11:48:46.008" v="13003" actId="2"/>
          <ac:spMkLst>
            <pc:docMk/>
            <pc:sldMk cId="2773356520" sldId="259"/>
            <ac:spMk id="3" creationId="{DAE4660F-2C15-FE9B-AFC3-60290F1CFBED}"/>
          </ac:spMkLst>
        </pc:spChg>
      </pc:sldChg>
      <pc:sldChg chg="new del">
        <pc:chgData name="Tom Hoyland" userId="736d7a3e-93c7-4109-90c5-e67b8b3e41b2" providerId="ADAL" clId="{752FCDA9-DFDB-2447-BC70-A96BFD55D090}" dt="2024-05-08T14:54:42.214" v="1502" actId="2696"/>
        <pc:sldMkLst>
          <pc:docMk/>
          <pc:sldMk cId="1072531055" sldId="260"/>
        </pc:sldMkLst>
      </pc:sldChg>
      <pc:sldChg chg="addSp delSp modSp add mod">
        <pc:chgData name="Tom Hoyland" userId="736d7a3e-93c7-4109-90c5-e67b8b3e41b2" providerId="ADAL" clId="{752FCDA9-DFDB-2447-BC70-A96BFD55D090}" dt="2024-06-14T06:44:26.060" v="13938" actId="1076"/>
        <pc:sldMkLst>
          <pc:docMk/>
          <pc:sldMk cId="1551894915" sldId="261"/>
        </pc:sldMkLst>
        <pc:spChg chg="mod">
          <ac:chgData name="Tom Hoyland" userId="736d7a3e-93c7-4109-90c5-e67b8b3e41b2" providerId="ADAL" clId="{752FCDA9-DFDB-2447-BC70-A96BFD55D090}" dt="2024-05-16T11:48:19.052" v="12988" actId="5793"/>
          <ac:spMkLst>
            <pc:docMk/>
            <pc:sldMk cId="1551894915" sldId="261"/>
            <ac:spMk id="2" creationId="{60114F5B-200D-5E80-5596-D97099667249}"/>
          </ac:spMkLst>
        </pc:spChg>
        <pc:spChg chg="del">
          <ac:chgData name="Tom Hoyland" userId="736d7a3e-93c7-4109-90c5-e67b8b3e41b2" providerId="ADAL" clId="{752FCDA9-DFDB-2447-BC70-A96BFD55D090}" dt="2024-05-08T14:54:50.683" v="1521" actId="478"/>
          <ac:spMkLst>
            <pc:docMk/>
            <pc:sldMk cId="1551894915" sldId="261"/>
            <ac:spMk id="3" creationId="{DAE4660F-2C15-FE9B-AFC3-60290F1CFBED}"/>
          </ac:spMkLst>
        </pc:spChg>
        <pc:spChg chg="add del">
          <ac:chgData name="Tom Hoyland" userId="736d7a3e-93c7-4109-90c5-e67b8b3e41b2" providerId="ADAL" clId="{752FCDA9-DFDB-2447-BC70-A96BFD55D090}" dt="2024-05-09T11:54:14.085" v="2560" actId="478"/>
          <ac:spMkLst>
            <pc:docMk/>
            <pc:sldMk cId="1551894915" sldId="261"/>
            <ac:spMk id="4" creationId="{62DD1ADB-4127-3AA4-9493-646F682B522F}"/>
          </ac:spMkLst>
        </pc:spChg>
        <pc:spChg chg="add del mod">
          <ac:chgData name="Tom Hoyland" userId="736d7a3e-93c7-4109-90c5-e67b8b3e41b2" providerId="ADAL" clId="{752FCDA9-DFDB-2447-BC70-A96BFD55D090}" dt="2024-05-08T14:55:32.305" v="1523" actId="478"/>
          <ac:spMkLst>
            <pc:docMk/>
            <pc:sldMk cId="1551894915" sldId="261"/>
            <ac:spMk id="5" creationId="{538852E7-B404-A706-695D-5A1B0EA61D4D}"/>
          </ac:spMkLst>
        </pc:spChg>
        <pc:spChg chg="add mod topLvl">
          <ac:chgData name="Tom Hoyland" userId="736d7a3e-93c7-4109-90c5-e67b8b3e41b2" providerId="ADAL" clId="{752FCDA9-DFDB-2447-BC70-A96BFD55D090}" dt="2024-05-16T11:46:31.821" v="12870" actId="20577"/>
          <ac:spMkLst>
            <pc:docMk/>
            <pc:sldMk cId="1551894915" sldId="261"/>
            <ac:spMk id="8" creationId="{8CDDB97D-A02F-8254-5432-E930CF01E0FC}"/>
          </ac:spMkLst>
        </pc:spChg>
        <pc:spChg chg="add mod topLvl">
          <ac:chgData name="Tom Hoyland" userId="736d7a3e-93c7-4109-90c5-e67b8b3e41b2" providerId="ADAL" clId="{752FCDA9-DFDB-2447-BC70-A96BFD55D090}" dt="2024-05-16T11:44:41.433" v="12790" actId="113"/>
          <ac:spMkLst>
            <pc:docMk/>
            <pc:sldMk cId="1551894915" sldId="261"/>
            <ac:spMk id="10" creationId="{C258F823-7B51-957A-9C20-93136D988928}"/>
          </ac:spMkLst>
        </pc:spChg>
        <pc:spChg chg="add mod topLvl">
          <ac:chgData name="Tom Hoyland" userId="736d7a3e-93c7-4109-90c5-e67b8b3e41b2" providerId="ADAL" clId="{752FCDA9-DFDB-2447-BC70-A96BFD55D090}" dt="2024-05-16T11:32:47.533" v="12181" actId="20577"/>
          <ac:spMkLst>
            <pc:docMk/>
            <pc:sldMk cId="1551894915" sldId="261"/>
            <ac:spMk id="11" creationId="{706FB268-040E-2102-1308-B242A93B903A}"/>
          </ac:spMkLst>
        </pc:spChg>
        <pc:spChg chg="add mod topLvl">
          <ac:chgData name="Tom Hoyland" userId="736d7a3e-93c7-4109-90c5-e67b8b3e41b2" providerId="ADAL" clId="{752FCDA9-DFDB-2447-BC70-A96BFD55D090}" dt="2024-05-16T11:47:00.950" v="12890" actId="20577"/>
          <ac:spMkLst>
            <pc:docMk/>
            <pc:sldMk cId="1551894915" sldId="261"/>
            <ac:spMk id="13" creationId="{380E85BC-FF65-970E-3CDA-C005D8E7882F}"/>
          </ac:spMkLst>
        </pc:spChg>
        <pc:spChg chg="add mod">
          <ac:chgData name="Tom Hoyland" userId="736d7a3e-93c7-4109-90c5-e67b8b3e41b2" providerId="ADAL" clId="{752FCDA9-DFDB-2447-BC70-A96BFD55D090}" dt="2024-05-16T11:47:54.567" v="12965" actId="20577"/>
          <ac:spMkLst>
            <pc:docMk/>
            <pc:sldMk cId="1551894915" sldId="261"/>
            <ac:spMk id="14" creationId="{042E4238-C41B-D73B-C28B-0B462803692E}"/>
          </ac:spMkLst>
        </pc:spChg>
        <pc:spChg chg="add mod">
          <ac:chgData name="Tom Hoyland" userId="736d7a3e-93c7-4109-90c5-e67b8b3e41b2" providerId="ADAL" clId="{752FCDA9-DFDB-2447-BC70-A96BFD55D090}" dt="2024-05-16T11:46:38.470" v="12872" actId="113"/>
          <ac:spMkLst>
            <pc:docMk/>
            <pc:sldMk cId="1551894915" sldId="261"/>
            <ac:spMk id="16" creationId="{24D6D5B8-560A-7C70-9E81-B8EFB579F08E}"/>
          </ac:spMkLst>
        </pc:spChg>
        <pc:spChg chg="add mod">
          <ac:chgData name="Tom Hoyland" userId="736d7a3e-93c7-4109-90c5-e67b8b3e41b2" providerId="ADAL" clId="{752FCDA9-DFDB-2447-BC70-A96BFD55D090}" dt="2024-05-16T11:57:36.646" v="13798" actId="20577"/>
          <ac:spMkLst>
            <pc:docMk/>
            <pc:sldMk cId="1551894915" sldId="261"/>
            <ac:spMk id="18" creationId="{F93BD877-DC0E-E976-9DE4-BE888B19CF0F}"/>
          </ac:spMkLst>
        </pc:spChg>
        <pc:spChg chg="add del mod">
          <ac:chgData name="Tom Hoyland" userId="736d7a3e-93c7-4109-90c5-e67b8b3e41b2" providerId="ADAL" clId="{752FCDA9-DFDB-2447-BC70-A96BFD55D090}" dt="2024-05-09T11:57:55.594" v="2940" actId="478"/>
          <ac:spMkLst>
            <pc:docMk/>
            <pc:sldMk cId="1551894915" sldId="261"/>
            <ac:spMk id="19" creationId="{2FBC0269-2FC7-F06A-2BFD-FCE7D2640EA2}"/>
          </ac:spMkLst>
        </pc:spChg>
        <pc:spChg chg="add del mod">
          <ac:chgData name="Tom Hoyland" userId="736d7a3e-93c7-4109-90c5-e67b8b3e41b2" providerId="ADAL" clId="{752FCDA9-DFDB-2447-BC70-A96BFD55D090}" dt="2024-05-09T11:56:36.501" v="2854" actId="478"/>
          <ac:spMkLst>
            <pc:docMk/>
            <pc:sldMk cId="1551894915" sldId="261"/>
            <ac:spMk id="20" creationId="{C87BDC26-9E38-CCDC-8C19-7DC05BC6CF64}"/>
          </ac:spMkLst>
        </pc:spChg>
        <pc:spChg chg="add del mod">
          <ac:chgData name="Tom Hoyland" userId="736d7a3e-93c7-4109-90c5-e67b8b3e41b2" providerId="ADAL" clId="{752FCDA9-DFDB-2447-BC70-A96BFD55D090}" dt="2024-05-08T15:22:38.776" v="2536" actId="478"/>
          <ac:spMkLst>
            <pc:docMk/>
            <pc:sldMk cId="1551894915" sldId="261"/>
            <ac:spMk id="21" creationId="{67E1D3D1-B8AC-7780-E15C-CAF5FCD93938}"/>
          </ac:spMkLst>
        </pc:spChg>
        <pc:spChg chg="add del mod">
          <ac:chgData name="Tom Hoyland" userId="736d7a3e-93c7-4109-90c5-e67b8b3e41b2" providerId="ADAL" clId="{752FCDA9-DFDB-2447-BC70-A96BFD55D090}" dt="2024-05-09T11:56:50.038" v="2861" actId="478"/>
          <ac:spMkLst>
            <pc:docMk/>
            <pc:sldMk cId="1551894915" sldId="261"/>
            <ac:spMk id="22" creationId="{669C871E-8C2C-9C34-C3AB-97B2EB7F7988}"/>
          </ac:spMkLst>
        </pc:spChg>
        <pc:spChg chg="add del mod">
          <ac:chgData name="Tom Hoyland" userId="736d7a3e-93c7-4109-90c5-e67b8b3e41b2" providerId="ADAL" clId="{752FCDA9-DFDB-2447-BC70-A96BFD55D090}" dt="2024-05-09T11:56:42.747" v="2856" actId="478"/>
          <ac:spMkLst>
            <pc:docMk/>
            <pc:sldMk cId="1551894915" sldId="261"/>
            <ac:spMk id="23" creationId="{F3BD1BD3-6A9A-6855-B7C8-25A7FF03B9FF}"/>
          </ac:spMkLst>
        </pc:spChg>
        <pc:spChg chg="add del mod">
          <ac:chgData name="Tom Hoyland" userId="736d7a3e-93c7-4109-90c5-e67b8b3e41b2" providerId="ADAL" clId="{752FCDA9-DFDB-2447-BC70-A96BFD55D090}" dt="2024-05-09T11:56:47.392" v="2859" actId="478"/>
          <ac:spMkLst>
            <pc:docMk/>
            <pc:sldMk cId="1551894915" sldId="261"/>
            <ac:spMk id="24" creationId="{5CE4E0E5-495F-0B47-8BA8-2D22EFFF39F0}"/>
          </ac:spMkLst>
        </pc:spChg>
        <pc:spChg chg="add del mod">
          <ac:chgData name="Tom Hoyland" userId="736d7a3e-93c7-4109-90c5-e67b8b3e41b2" providerId="ADAL" clId="{752FCDA9-DFDB-2447-BC70-A96BFD55D090}" dt="2024-05-09T11:56:49.341" v="2860" actId="478"/>
          <ac:spMkLst>
            <pc:docMk/>
            <pc:sldMk cId="1551894915" sldId="261"/>
            <ac:spMk id="25" creationId="{96435AF0-9F34-99A7-65AC-00818F2745AC}"/>
          </ac:spMkLst>
        </pc:spChg>
        <pc:spChg chg="add del mod">
          <ac:chgData name="Tom Hoyland" userId="736d7a3e-93c7-4109-90c5-e67b8b3e41b2" providerId="ADAL" clId="{752FCDA9-DFDB-2447-BC70-A96BFD55D090}" dt="2024-05-09T11:56:45.172" v="2857" actId="478"/>
          <ac:spMkLst>
            <pc:docMk/>
            <pc:sldMk cId="1551894915" sldId="261"/>
            <ac:spMk id="26" creationId="{A05DC60F-D6F1-F519-74AD-C80D780D94C8}"/>
          </ac:spMkLst>
        </pc:spChg>
        <pc:spChg chg="add del mod">
          <ac:chgData name="Tom Hoyland" userId="736d7a3e-93c7-4109-90c5-e67b8b3e41b2" providerId="ADAL" clId="{752FCDA9-DFDB-2447-BC70-A96BFD55D090}" dt="2024-05-09T11:56:46.382" v="2858" actId="478"/>
          <ac:spMkLst>
            <pc:docMk/>
            <pc:sldMk cId="1551894915" sldId="261"/>
            <ac:spMk id="27" creationId="{98F1953E-696B-574F-27CE-970901A99601}"/>
          </ac:spMkLst>
        </pc:spChg>
        <pc:spChg chg="add mod">
          <ac:chgData name="Tom Hoyland" userId="736d7a3e-93c7-4109-90c5-e67b8b3e41b2" providerId="ADAL" clId="{752FCDA9-DFDB-2447-BC70-A96BFD55D090}" dt="2024-05-16T11:35:23.968" v="12378" actId="113"/>
          <ac:spMkLst>
            <pc:docMk/>
            <pc:sldMk cId="1551894915" sldId="261"/>
            <ac:spMk id="28" creationId="{5ACB057E-5EA7-0F53-3026-546099232574}"/>
          </ac:spMkLst>
        </pc:spChg>
        <pc:spChg chg="add mod">
          <ac:chgData name="Tom Hoyland" userId="736d7a3e-93c7-4109-90c5-e67b8b3e41b2" providerId="ADAL" clId="{752FCDA9-DFDB-2447-BC70-A96BFD55D090}" dt="2024-05-09T11:58:45.131" v="2955" actId="1076"/>
          <ac:spMkLst>
            <pc:docMk/>
            <pc:sldMk cId="1551894915" sldId="261"/>
            <ac:spMk id="29" creationId="{73641E73-F1C1-EAD9-8C93-D55E7BD2CDF8}"/>
          </ac:spMkLst>
        </pc:spChg>
        <pc:spChg chg="add mod">
          <ac:chgData name="Tom Hoyland" userId="736d7a3e-93c7-4109-90c5-e67b8b3e41b2" providerId="ADAL" clId="{752FCDA9-DFDB-2447-BC70-A96BFD55D090}" dt="2024-05-09T11:59:03.354" v="2963" actId="20577"/>
          <ac:spMkLst>
            <pc:docMk/>
            <pc:sldMk cId="1551894915" sldId="261"/>
            <ac:spMk id="30" creationId="{0E4E77C7-934A-84F8-113F-232F677D364F}"/>
          </ac:spMkLst>
        </pc:spChg>
        <pc:spChg chg="add mod">
          <ac:chgData name="Tom Hoyland" userId="736d7a3e-93c7-4109-90c5-e67b8b3e41b2" providerId="ADAL" clId="{752FCDA9-DFDB-2447-BC70-A96BFD55D090}" dt="2024-05-09T11:59:00.937" v="2961" actId="20577"/>
          <ac:spMkLst>
            <pc:docMk/>
            <pc:sldMk cId="1551894915" sldId="261"/>
            <ac:spMk id="31" creationId="{18DF7356-8B91-65DC-8FE8-32BFE8F1A09C}"/>
          </ac:spMkLst>
        </pc:spChg>
        <pc:spChg chg="add mod">
          <ac:chgData name="Tom Hoyland" userId="736d7a3e-93c7-4109-90c5-e67b8b3e41b2" providerId="ADAL" clId="{752FCDA9-DFDB-2447-BC70-A96BFD55D090}" dt="2024-05-09T11:59:11.944" v="2967" actId="20577"/>
          <ac:spMkLst>
            <pc:docMk/>
            <pc:sldMk cId="1551894915" sldId="261"/>
            <ac:spMk id="32" creationId="{CE0A2A4C-DC20-3B09-E6C1-86C7406F3E22}"/>
          </ac:spMkLst>
        </pc:spChg>
        <pc:spChg chg="add mod">
          <ac:chgData name="Tom Hoyland" userId="736d7a3e-93c7-4109-90c5-e67b8b3e41b2" providerId="ADAL" clId="{752FCDA9-DFDB-2447-BC70-A96BFD55D090}" dt="2024-05-09T11:59:28.387" v="2971" actId="20577"/>
          <ac:spMkLst>
            <pc:docMk/>
            <pc:sldMk cId="1551894915" sldId="261"/>
            <ac:spMk id="33" creationId="{B0CF220A-8F25-72EA-707D-3F51885CA3B4}"/>
          </ac:spMkLst>
        </pc:spChg>
        <pc:spChg chg="add mod">
          <ac:chgData name="Tom Hoyland" userId="736d7a3e-93c7-4109-90c5-e67b8b3e41b2" providerId="ADAL" clId="{752FCDA9-DFDB-2447-BC70-A96BFD55D090}" dt="2024-05-09T11:59:31.441" v="2973" actId="20577"/>
          <ac:spMkLst>
            <pc:docMk/>
            <pc:sldMk cId="1551894915" sldId="261"/>
            <ac:spMk id="34" creationId="{FD091573-20FC-A6D7-6867-DCE7669E0934}"/>
          </ac:spMkLst>
        </pc:spChg>
        <pc:spChg chg="add mod">
          <ac:chgData name="Tom Hoyland" userId="736d7a3e-93c7-4109-90c5-e67b8b3e41b2" providerId="ADAL" clId="{752FCDA9-DFDB-2447-BC70-A96BFD55D090}" dt="2024-05-09T11:59:35.807" v="2975" actId="20577"/>
          <ac:spMkLst>
            <pc:docMk/>
            <pc:sldMk cId="1551894915" sldId="261"/>
            <ac:spMk id="35" creationId="{14C3540D-164D-0502-B9B3-99DA425B4CAA}"/>
          </ac:spMkLst>
        </pc:spChg>
        <pc:spChg chg="add mod">
          <ac:chgData name="Tom Hoyland" userId="736d7a3e-93c7-4109-90c5-e67b8b3e41b2" providerId="ADAL" clId="{752FCDA9-DFDB-2447-BC70-A96BFD55D090}" dt="2024-06-14T06:44:26.060" v="13938" actId="1076"/>
          <ac:spMkLst>
            <pc:docMk/>
            <pc:sldMk cId="1551894915" sldId="261"/>
            <ac:spMk id="36" creationId="{E590E56E-C5E5-6786-556B-9FF43F6C6253}"/>
          </ac:spMkLst>
        </pc:spChg>
        <pc:grpChg chg="add del mod">
          <ac:chgData name="Tom Hoyland" userId="736d7a3e-93c7-4109-90c5-e67b8b3e41b2" providerId="ADAL" clId="{752FCDA9-DFDB-2447-BC70-A96BFD55D090}" dt="2024-05-08T15:04:14.135" v="2156" actId="165"/>
          <ac:grpSpMkLst>
            <pc:docMk/>
            <pc:sldMk cId="1551894915" sldId="261"/>
            <ac:grpSpMk id="14" creationId="{5EEE028B-4101-0A25-A63E-B228E599C6E8}"/>
          </ac:grpSpMkLst>
        </pc:grpChg>
        <pc:picChg chg="add mod">
          <ac:chgData name="Tom Hoyland" userId="736d7a3e-93c7-4109-90c5-e67b8b3e41b2" providerId="ADAL" clId="{752FCDA9-DFDB-2447-BC70-A96BFD55D090}" dt="2024-05-09T11:58:16.252" v="2944" actId="1076"/>
          <ac:picMkLst>
            <pc:docMk/>
            <pc:sldMk cId="1551894915" sldId="261"/>
            <ac:picMk id="5" creationId="{62116002-A9FA-E0AB-8E6A-8CEE2DB576CB}"/>
          </ac:picMkLst>
        </pc:picChg>
        <pc:picChg chg="add mod topLvl">
          <ac:chgData name="Tom Hoyland" userId="736d7a3e-93c7-4109-90c5-e67b8b3e41b2" providerId="ADAL" clId="{752FCDA9-DFDB-2447-BC70-A96BFD55D090}" dt="2024-05-09T11:58:16.252" v="2944" actId="1076"/>
          <ac:picMkLst>
            <pc:docMk/>
            <pc:sldMk cId="1551894915" sldId="261"/>
            <ac:picMk id="6" creationId="{06F97ED0-2646-B792-8B99-24400765AE9E}"/>
          </ac:picMkLst>
        </pc:picChg>
        <pc:picChg chg="add mod topLvl">
          <ac:chgData name="Tom Hoyland" userId="736d7a3e-93c7-4109-90c5-e67b8b3e41b2" providerId="ADAL" clId="{752FCDA9-DFDB-2447-BC70-A96BFD55D090}" dt="2024-05-09T11:58:16.252" v="2944" actId="1076"/>
          <ac:picMkLst>
            <pc:docMk/>
            <pc:sldMk cId="1551894915" sldId="261"/>
            <ac:picMk id="7" creationId="{D006BE89-01FB-EFD8-A0B0-468CE5796739}"/>
          </ac:picMkLst>
        </pc:picChg>
        <pc:picChg chg="add mod topLvl">
          <ac:chgData name="Tom Hoyland" userId="736d7a3e-93c7-4109-90c5-e67b8b3e41b2" providerId="ADAL" clId="{752FCDA9-DFDB-2447-BC70-A96BFD55D090}" dt="2024-05-09T11:58:16.252" v="2944" actId="1076"/>
          <ac:picMkLst>
            <pc:docMk/>
            <pc:sldMk cId="1551894915" sldId="261"/>
            <ac:picMk id="9" creationId="{08B66EBF-2D1E-6E8B-FCBD-479EDE455568}"/>
          </ac:picMkLst>
        </pc:picChg>
        <pc:picChg chg="add mod topLvl">
          <ac:chgData name="Tom Hoyland" userId="736d7a3e-93c7-4109-90c5-e67b8b3e41b2" providerId="ADAL" clId="{752FCDA9-DFDB-2447-BC70-A96BFD55D090}" dt="2024-05-09T11:58:16.252" v="2944" actId="1076"/>
          <ac:picMkLst>
            <pc:docMk/>
            <pc:sldMk cId="1551894915" sldId="261"/>
            <ac:picMk id="12" creationId="{0AF8A365-1CA9-E91D-685E-C97FBF85A01F}"/>
          </ac:picMkLst>
        </pc:picChg>
        <pc:picChg chg="add mod">
          <ac:chgData name="Tom Hoyland" userId="736d7a3e-93c7-4109-90c5-e67b8b3e41b2" providerId="ADAL" clId="{752FCDA9-DFDB-2447-BC70-A96BFD55D090}" dt="2024-05-09T11:58:16.252" v="2944" actId="1076"/>
          <ac:picMkLst>
            <pc:docMk/>
            <pc:sldMk cId="1551894915" sldId="261"/>
            <ac:picMk id="15" creationId="{C1E2E61F-6957-C476-802C-DAA4E8E3D8FC}"/>
          </ac:picMkLst>
        </pc:picChg>
        <pc:picChg chg="add mod">
          <ac:chgData name="Tom Hoyland" userId="736d7a3e-93c7-4109-90c5-e67b8b3e41b2" providerId="ADAL" clId="{752FCDA9-DFDB-2447-BC70-A96BFD55D090}" dt="2024-05-09T11:58:16.252" v="2944" actId="1076"/>
          <ac:picMkLst>
            <pc:docMk/>
            <pc:sldMk cId="1551894915" sldId="261"/>
            <ac:picMk id="17" creationId="{0F35D7D0-03F8-0064-B5AC-20BCCD3C6C55}"/>
          </ac:picMkLst>
        </pc:picChg>
        <pc:picChg chg="add mod">
          <ac:chgData name="Tom Hoyland" userId="736d7a3e-93c7-4109-90c5-e67b8b3e41b2" providerId="ADAL" clId="{752FCDA9-DFDB-2447-BC70-A96BFD55D090}" dt="2024-05-09T11:58:16.252" v="2944" actId="1076"/>
          <ac:picMkLst>
            <pc:docMk/>
            <pc:sldMk cId="1551894915" sldId="261"/>
            <ac:picMk id="21" creationId="{75F00680-C90D-0C50-BAEB-68DD9870452B}"/>
          </ac:picMkLst>
        </pc:picChg>
      </pc:sldChg>
      <pc:sldChg chg="modSp add mod">
        <pc:chgData name="Tom Hoyland" userId="736d7a3e-93c7-4109-90c5-e67b8b3e41b2" providerId="ADAL" clId="{752FCDA9-DFDB-2447-BC70-A96BFD55D090}" dt="2024-05-16T10:57:51.461" v="11797" actId="27636"/>
        <pc:sldMkLst>
          <pc:docMk/>
          <pc:sldMk cId="1547153667" sldId="262"/>
        </pc:sldMkLst>
        <pc:spChg chg="mod">
          <ac:chgData name="Tom Hoyland" userId="736d7a3e-93c7-4109-90c5-e67b8b3e41b2" providerId="ADAL" clId="{752FCDA9-DFDB-2447-BC70-A96BFD55D090}" dt="2024-05-16T10:41:48.170" v="10590"/>
          <ac:spMkLst>
            <pc:docMk/>
            <pc:sldMk cId="1547153667" sldId="262"/>
            <ac:spMk id="2" creationId="{60114F5B-200D-5E80-5596-D97099667249}"/>
          </ac:spMkLst>
        </pc:spChg>
        <pc:spChg chg="mod">
          <ac:chgData name="Tom Hoyland" userId="736d7a3e-93c7-4109-90c5-e67b8b3e41b2" providerId="ADAL" clId="{752FCDA9-DFDB-2447-BC70-A96BFD55D090}" dt="2024-05-16T10:57:51.461" v="11797" actId="27636"/>
          <ac:spMkLst>
            <pc:docMk/>
            <pc:sldMk cId="1547153667" sldId="262"/>
            <ac:spMk id="3" creationId="{DAE4660F-2C15-FE9B-AFC3-60290F1CFBED}"/>
          </ac:spMkLst>
        </pc:spChg>
      </pc:sldChg>
      <pc:sldChg chg="addSp modSp add mod">
        <pc:chgData name="Tom Hoyland" userId="736d7a3e-93c7-4109-90c5-e67b8b3e41b2" providerId="ADAL" clId="{752FCDA9-DFDB-2447-BC70-A96BFD55D090}" dt="2024-05-16T10:11:40.025" v="6747" actId="20577"/>
        <pc:sldMkLst>
          <pc:docMk/>
          <pc:sldMk cId="21876429" sldId="263"/>
        </pc:sldMkLst>
        <pc:spChg chg="mod">
          <ac:chgData name="Tom Hoyland" userId="736d7a3e-93c7-4109-90c5-e67b8b3e41b2" providerId="ADAL" clId="{752FCDA9-DFDB-2447-BC70-A96BFD55D090}" dt="2024-05-16T10:11:40.025" v="6747" actId="20577"/>
          <ac:spMkLst>
            <pc:docMk/>
            <pc:sldMk cId="21876429" sldId="263"/>
            <ac:spMk id="2" creationId="{60114F5B-200D-5E80-5596-D97099667249}"/>
          </ac:spMkLst>
        </pc:spChg>
        <pc:spChg chg="mod">
          <ac:chgData name="Tom Hoyland" userId="736d7a3e-93c7-4109-90c5-e67b8b3e41b2" providerId="ADAL" clId="{752FCDA9-DFDB-2447-BC70-A96BFD55D090}" dt="2024-05-16T10:09:36.125" v="6696" actId="255"/>
          <ac:spMkLst>
            <pc:docMk/>
            <pc:sldMk cId="21876429" sldId="263"/>
            <ac:spMk id="3" creationId="{DAE4660F-2C15-FE9B-AFC3-60290F1CFBED}"/>
          </ac:spMkLst>
        </pc:spChg>
        <pc:spChg chg="add mod">
          <ac:chgData name="Tom Hoyland" userId="736d7a3e-93c7-4109-90c5-e67b8b3e41b2" providerId="ADAL" clId="{752FCDA9-DFDB-2447-BC70-A96BFD55D090}" dt="2024-05-16T10:09:56.618" v="6717" actId="113"/>
          <ac:spMkLst>
            <pc:docMk/>
            <pc:sldMk cId="21876429" sldId="263"/>
            <ac:spMk id="4" creationId="{3EFAFB78-E44E-CF9B-DAD3-B5A5E968B192}"/>
          </ac:spMkLst>
        </pc:spChg>
      </pc:sldChg>
      <pc:sldChg chg="modSp add mod">
        <pc:chgData name="Tom Hoyland" userId="736d7a3e-93c7-4109-90c5-e67b8b3e41b2" providerId="ADAL" clId="{752FCDA9-DFDB-2447-BC70-A96BFD55D090}" dt="2024-05-16T11:48:42.663" v="13001" actId="313"/>
        <pc:sldMkLst>
          <pc:docMk/>
          <pc:sldMk cId="1391078005" sldId="264"/>
        </pc:sldMkLst>
        <pc:spChg chg="mod">
          <ac:chgData name="Tom Hoyland" userId="736d7a3e-93c7-4109-90c5-e67b8b3e41b2" providerId="ADAL" clId="{752FCDA9-DFDB-2447-BC70-A96BFD55D090}" dt="2024-05-16T11:48:42.663" v="13001" actId="313"/>
          <ac:spMkLst>
            <pc:docMk/>
            <pc:sldMk cId="1391078005" sldId="264"/>
            <ac:spMk id="2" creationId="{60114F5B-200D-5E80-5596-D97099667249}"/>
          </ac:spMkLst>
        </pc:spChg>
        <pc:spChg chg="mod">
          <ac:chgData name="Tom Hoyland" userId="736d7a3e-93c7-4109-90c5-e67b8b3e41b2" providerId="ADAL" clId="{752FCDA9-DFDB-2447-BC70-A96BFD55D090}" dt="2024-05-16T10:17:52.279" v="7375" actId="20577"/>
          <ac:spMkLst>
            <pc:docMk/>
            <pc:sldMk cId="1391078005" sldId="264"/>
            <ac:spMk id="3" creationId="{DAE4660F-2C15-FE9B-AFC3-60290F1CFBED}"/>
          </ac:spMkLst>
        </pc:spChg>
      </pc:sldChg>
      <pc:sldChg chg="addSp delSp modSp add mod ord">
        <pc:chgData name="Tom Hoyland" userId="736d7a3e-93c7-4109-90c5-e67b8b3e41b2" providerId="ADAL" clId="{752FCDA9-DFDB-2447-BC70-A96BFD55D090}" dt="2024-05-16T12:20:06.096" v="13864" actId="27636"/>
        <pc:sldMkLst>
          <pc:docMk/>
          <pc:sldMk cId="49916546" sldId="265"/>
        </pc:sldMkLst>
        <pc:spChg chg="mod">
          <ac:chgData name="Tom Hoyland" userId="736d7a3e-93c7-4109-90c5-e67b8b3e41b2" providerId="ADAL" clId="{752FCDA9-DFDB-2447-BC70-A96BFD55D090}" dt="2024-05-16T10:36:51.948" v="10055" actId="20577"/>
          <ac:spMkLst>
            <pc:docMk/>
            <pc:sldMk cId="49916546" sldId="265"/>
            <ac:spMk id="2" creationId="{60114F5B-200D-5E80-5596-D97099667249}"/>
          </ac:spMkLst>
        </pc:spChg>
        <pc:spChg chg="mod">
          <ac:chgData name="Tom Hoyland" userId="736d7a3e-93c7-4109-90c5-e67b8b3e41b2" providerId="ADAL" clId="{752FCDA9-DFDB-2447-BC70-A96BFD55D090}" dt="2024-05-16T12:20:06.096" v="13864" actId="27636"/>
          <ac:spMkLst>
            <pc:docMk/>
            <pc:sldMk cId="49916546" sldId="265"/>
            <ac:spMk id="3" creationId="{DAE4660F-2C15-FE9B-AFC3-60290F1CFBED}"/>
          </ac:spMkLst>
        </pc:spChg>
        <pc:spChg chg="add del mod">
          <ac:chgData name="Tom Hoyland" userId="736d7a3e-93c7-4109-90c5-e67b8b3e41b2" providerId="ADAL" clId="{752FCDA9-DFDB-2447-BC70-A96BFD55D090}" dt="2024-05-16T12:14:24.647" v="13814"/>
          <ac:spMkLst>
            <pc:docMk/>
            <pc:sldMk cId="49916546" sldId="265"/>
            <ac:spMk id="4" creationId="{131F85C2-6BE1-18C2-341A-FAF71C0FFDC2}"/>
          </ac:spMkLst>
        </pc:spChg>
        <pc:picChg chg="add del mod">
          <ac:chgData name="Tom Hoyland" userId="736d7a3e-93c7-4109-90c5-e67b8b3e41b2" providerId="ADAL" clId="{752FCDA9-DFDB-2447-BC70-A96BFD55D090}" dt="2024-05-16T12:14:25.811" v="13815" actId="21"/>
          <ac:picMkLst>
            <pc:docMk/>
            <pc:sldMk cId="49916546" sldId="265"/>
            <ac:picMk id="5" creationId="{C30B5704-4FB5-BCC2-5B4D-1F366DD60D0C}"/>
          </ac:picMkLst>
        </pc:picChg>
        <pc:picChg chg="add del mod">
          <ac:chgData name="Tom Hoyland" userId="736d7a3e-93c7-4109-90c5-e67b8b3e41b2" providerId="ADAL" clId="{752FCDA9-DFDB-2447-BC70-A96BFD55D090}" dt="2024-05-16T12:14:25.811" v="13815" actId="21"/>
          <ac:picMkLst>
            <pc:docMk/>
            <pc:sldMk cId="49916546" sldId="265"/>
            <ac:picMk id="6" creationId="{02BEB5A9-000B-35BB-CD2A-0AD3E8889A24}"/>
          </ac:picMkLst>
        </pc:picChg>
        <pc:picChg chg="add del mod">
          <ac:chgData name="Tom Hoyland" userId="736d7a3e-93c7-4109-90c5-e67b8b3e41b2" providerId="ADAL" clId="{752FCDA9-DFDB-2447-BC70-A96BFD55D090}" dt="2024-05-16T12:14:25.811" v="13815" actId="21"/>
          <ac:picMkLst>
            <pc:docMk/>
            <pc:sldMk cId="49916546" sldId="265"/>
            <ac:picMk id="7" creationId="{ECAE2CAC-5EB5-D13E-B3A6-CC66671E3F2B}"/>
          </ac:picMkLst>
        </pc:picChg>
        <pc:picChg chg="add mod">
          <ac:chgData name="Tom Hoyland" userId="736d7a3e-93c7-4109-90c5-e67b8b3e41b2" providerId="ADAL" clId="{752FCDA9-DFDB-2447-BC70-A96BFD55D090}" dt="2024-05-16T12:15:11.066" v="13831" actId="1440"/>
          <ac:picMkLst>
            <pc:docMk/>
            <pc:sldMk cId="49916546" sldId="265"/>
            <ac:picMk id="8" creationId="{1EAE8592-0D77-AA41-C337-4002194DFD4D}"/>
          </ac:picMkLst>
        </pc:picChg>
        <pc:picChg chg="add mod">
          <ac:chgData name="Tom Hoyland" userId="736d7a3e-93c7-4109-90c5-e67b8b3e41b2" providerId="ADAL" clId="{752FCDA9-DFDB-2447-BC70-A96BFD55D090}" dt="2024-05-16T12:15:11.066" v="13831" actId="1440"/>
          <ac:picMkLst>
            <pc:docMk/>
            <pc:sldMk cId="49916546" sldId="265"/>
            <ac:picMk id="9" creationId="{14B73449-D1C0-73EA-0AAE-DABC9E88E5D5}"/>
          </ac:picMkLst>
        </pc:picChg>
        <pc:picChg chg="add mod">
          <ac:chgData name="Tom Hoyland" userId="736d7a3e-93c7-4109-90c5-e67b8b3e41b2" providerId="ADAL" clId="{752FCDA9-DFDB-2447-BC70-A96BFD55D090}" dt="2024-05-16T12:15:11.066" v="13831" actId="1440"/>
          <ac:picMkLst>
            <pc:docMk/>
            <pc:sldMk cId="49916546" sldId="265"/>
            <ac:picMk id="10" creationId="{F837A3F2-4DD1-0143-5C9D-BCAA7CF27CCB}"/>
          </ac:picMkLst>
        </pc:picChg>
      </pc:sldChg>
      <pc:sldChg chg="modSp add mod">
        <pc:chgData name="Tom Hoyland" userId="736d7a3e-93c7-4109-90c5-e67b8b3e41b2" providerId="ADAL" clId="{752FCDA9-DFDB-2447-BC70-A96BFD55D090}" dt="2024-05-16T10:58:21.747" v="11801" actId="27636"/>
        <pc:sldMkLst>
          <pc:docMk/>
          <pc:sldMk cId="87247270" sldId="266"/>
        </pc:sldMkLst>
        <pc:spChg chg="mod">
          <ac:chgData name="Tom Hoyland" userId="736d7a3e-93c7-4109-90c5-e67b8b3e41b2" providerId="ADAL" clId="{752FCDA9-DFDB-2447-BC70-A96BFD55D090}" dt="2024-05-16T10:47:15.521" v="11063" actId="20577"/>
          <ac:spMkLst>
            <pc:docMk/>
            <pc:sldMk cId="87247270" sldId="266"/>
            <ac:spMk id="2" creationId="{60114F5B-200D-5E80-5596-D97099667249}"/>
          </ac:spMkLst>
        </pc:spChg>
        <pc:spChg chg="mod">
          <ac:chgData name="Tom Hoyland" userId="736d7a3e-93c7-4109-90c5-e67b8b3e41b2" providerId="ADAL" clId="{752FCDA9-DFDB-2447-BC70-A96BFD55D090}" dt="2024-05-16T10:58:21.747" v="11801" actId="27636"/>
          <ac:spMkLst>
            <pc:docMk/>
            <pc:sldMk cId="87247270" sldId="266"/>
            <ac:spMk id="3" creationId="{DAE4660F-2C15-FE9B-AFC3-60290F1CFBED}"/>
          </ac:spMkLst>
        </pc:spChg>
      </pc:sldChg>
      <pc:sldChg chg="modSp add mod ord">
        <pc:chgData name="Tom Hoyland" userId="736d7a3e-93c7-4109-90c5-e67b8b3e41b2" providerId="ADAL" clId="{752FCDA9-DFDB-2447-BC70-A96BFD55D090}" dt="2024-05-16T12:21:26.064" v="13879" actId="313"/>
        <pc:sldMkLst>
          <pc:docMk/>
          <pc:sldMk cId="1539784039" sldId="267"/>
        </pc:sldMkLst>
        <pc:spChg chg="mod">
          <ac:chgData name="Tom Hoyland" userId="736d7a3e-93c7-4109-90c5-e67b8b3e41b2" providerId="ADAL" clId="{752FCDA9-DFDB-2447-BC70-A96BFD55D090}" dt="2024-05-16T11:54:13.141" v="13734" actId="20577"/>
          <ac:spMkLst>
            <pc:docMk/>
            <pc:sldMk cId="1539784039" sldId="267"/>
            <ac:spMk id="2" creationId="{60114F5B-200D-5E80-5596-D97099667249}"/>
          </ac:spMkLst>
        </pc:spChg>
        <pc:spChg chg="mod">
          <ac:chgData name="Tom Hoyland" userId="736d7a3e-93c7-4109-90c5-e67b8b3e41b2" providerId="ADAL" clId="{752FCDA9-DFDB-2447-BC70-A96BFD55D090}" dt="2024-05-16T12:21:26.064" v="13879" actId="313"/>
          <ac:spMkLst>
            <pc:docMk/>
            <pc:sldMk cId="1539784039" sldId="267"/>
            <ac:spMk id="3" creationId="{DAE4660F-2C15-FE9B-AFC3-60290F1CFBED}"/>
          </ac:spMkLst>
        </pc:spChg>
      </pc:sldChg>
      <pc:sldChg chg="addSp delSp modSp add mod setBg">
        <pc:chgData name="Tom Hoyland" userId="736d7a3e-93c7-4109-90c5-e67b8b3e41b2" providerId="ADAL" clId="{752FCDA9-DFDB-2447-BC70-A96BFD55D090}" dt="2024-05-16T12:20:10.690" v="13866" actId="27636"/>
        <pc:sldMkLst>
          <pc:docMk/>
          <pc:sldMk cId="2463470016" sldId="268"/>
        </pc:sldMkLst>
        <pc:spChg chg="mod">
          <ac:chgData name="Tom Hoyland" userId="736d7a3e-93c7-4109-90c5-e67b8b3e41b2" providerId="ADAL" clId="{752FCDA9-DFDB-2447-BC70-A96BFD55D090}" dt="2024-05-16T12:19:21.009" v="13857"/>
          <ac:spMkLst>
            <pc:docMk/>
            <pc:sldMk cId="2463470016" sldId="268"/>
            <ac:spMk id="2" creationId="{60114F5B-200D-5E80-5596-D97099667249}"/>
          </ac:spMkLst>
        </pc:spChg>
        <pc:spChg chg="mod">
          <ac:chgData name="Tom Hoyland" userId="736d7a3e-93c7-4109-90c5-e67b8b3e41b2" providerId="ADAL" clId="{752FCDA9-DFDB-2447-BC70-A96BFD55D090}" dt="2024-05-16T12:20:10.690" v="13866" actId="27636"/>
          <ac:spMkLst>
            <pc:docMk/>
            <pc:sldMk cId="2463470016" sldId="268"/>
            <ac:spMk id="3" creationId="{DAE4660F-2C15-FE9B-AFC3-60290F1CFBED}"/>
          </ac:spMkLst>
        </pc:spChg>
        <pc:spChg chg="add del mod">
          <ac:chgData name="Tom Hoyland" userId="736d7a3e-93c7-4109-90c5-e67b8b3e41b2" providerId="ADAL" clId="{752FCDA9-DFDB-2447-BC70-A96BFD55D090}" dt="2024-05-16T12:15:53.935" v="13837" actId="478"/>
          <ac:spMkLst>
            <pc:docMk/>
            <pc:sldMk cId="2463470016" sldId="268"/>
            <ac:spMk id="4" creationId="{21BDFFE6-BEAA-2C8B-FA47-06F83E823389}"/>
          </ac:spMkLst>
        </pc:spChg>
        <pc:picChg chg="add mod">
          <ac:chgData name="Tom Hoyland" userId="736d7a3e-93c7-4109-90c5-e67b8b3e41b2" providerId="ADAL" clId="{752FCDA9-DFDB-2447-BC70-A96BFD55D090}" dt="2024-05-16T12:19:28.964" v="13859" actId="1076"/>
          <ac:picMkLst>
            <pc:docMk/>
            <pc:sldMk cId="2463470016" sldId="268"/>
            <ac:picMk id="5" creationId="{3ADEC7B6-F8CE-0ADD-26DB-A4FC561CC3F7}"/>
          </ac:picMkLst>
        </pc:picChg>
        <pc:picChg chg="add del mod">
          <ac:chgData name="Tom Hoyland" userId="736d7a3e-93c7-4109-90c5-e67b8b3e41b2" providerId="ADAL" clId="{752FCDA9-DFDB-2447-BC70-A96BFD55D090}" dt="2024-05-16T12:18:05.132" v="13850" actId="478"/>
          <ac:picMkLst>
            <pc:docMk/>
            <pc:sldMk cId="2463470016" sldId="268"/>
            <ac:picMk id="6" creationId="{E6305564-6DFE-1C83-CFD8-20F13DF53585}"/>
          </ac:picMkLst>
        </pc:picChg>
      </pc:sldChg>
      <pc:sldChg chg="add del">
        <pc:chgData name="Tom Hoyland" userId="736d7a3e-93c7-4109-90c5-e67b8b3e41b2" providerId="ADAL" clId="{752FCDA9-DFDB-2447-BC70-A96BFD55D090}" dt="2024-05-16T12:19:51.643" v="13862" actId="2696"/>
        <pc:sldMkLst>
          <pc:docMk/>
          <pc:sldMk cId="4273450292" sldId="269"/>
        </pc:sldMkLst>
      </pc:sldChg>
      <pc:sldChg chg="delSp modSp add mod">
        <pc:chgData name="Tom Hoyland" userId="736d7a3e-93c7-4109-90c5-e67b8b3e41b2" providerId="ADAL" clId="{752FCDA9-DFDB-2447-BC70-A96BFD55D090}" dt="2024-05-16T12:20:17.298" v="13868" actId="27636"/>
        <pc:sldMkLst>
          <pc:docMk/>
          <pc:sldMk cId="977783318" sldId="270"/>
        </pc:sldMkLst>
        <pc:spChg chg="mod">
          <ac:chgData name="Tom Hoyland" userId="736d7a3e-93c7-4109-90c5-e67b8b3e41b2" providerId="ADAL" clId="{752FCDA9-DFDB-2447-BC70-A96BFD55D090}" dt="2024-05-16T12:20:17.298" v="13868" actId="27636"/>
          <ac:spMkLst>
            <pc:docMk/>
            <pc:sldMk cId="977783318" sldId="270"/>
            <ac:spMk id="3" creationId="{DAE4660F-2C15-FE9B-AFC3-60290F1CFBED}"/>
          </ac:spMkLst>
        </pc:spChg>
        <pc:picChg chg="del">
          <ac:chgData name="Tom Hoyland" userId="736d7a3e-93c7-4109-90c5-e67b8b3e41b2" providerId="ADAL" clId="{752FCDA9-DFDB-2447-BC70-A96BFD55D090}" dt="2024-05-16T12:19:05.770" v="13853" actId="478"/>
          <ac:picMkLst>
            <pc:docMk/>
            <pc:sldMk cId="977783318" sldId="270"/>
            <ac:picMk id="5" creationId="{3ADEC7B6-F8CE-0ADD-26DB-A4FC561CC3F7}"/>
          </ac:picMkLst>
        </pc:picChg>
        <pc:picChg chg="mod">
          <ac:chgData name="Tom Hoyland" userId="736d7a3e-93c7-4109-90c5-e67b8b3e41b2" providerId="ADAL" clId="{752FCDA9-DFDB-2447-BC70-A96BFD55D090}" dt="2024-05-16T12:19:32.313" v="13860" actId="108"/>
          <ac:picMkLst>
            <pc:docMk/>
            <pc:sldMk cId="977783318" sldId="270"/>
            <ac:picMk id="6" creationId="{E6305564-6DFE-1C83-CFD8-20F13DF53585}"/>
          </ac:picMkLst>
        </pc:picChg>
      </pc:sldChg>
    </pc:docChg>
  </pc:docChgLst>
  <pc:docChgLst>
    <pc:chgData name="Tom Hoyland" userId="S::tom.hoyland2@flutteruki.com::736d7a3e-93c7-4109-90c5-e67b8b3e41b2" providerId="AD" clId="Web-{1E9336AB-08AC-BFF1-FFF4-40F38363A776}"/>
    <pc:docChg chg="mod">
      <pc:chgData name="Tom Hoyland" userId="S::tom.hoyland2@flutteruki.com::736d7a3e-93c7-4109-90c5-e67b8b3e41b2" providerId="AD" clId="Web-{1E9336AB-08AC-BFF1-FFF4-40F38363A776}" dt="2024-04-30T11:45:32.578" v="0" actId="33475"/>
      <pc:docMkLst>
        <pc:docMk/>
      </pc:docMkLst>
    </pc:docChg>
  </pc:docChgLst>
  <pc:docChgLst>
    <pc:chgData name="Tom Hoyland" userId="736d7a3e-93c7-4109-90c5-e67b8b3e41b2" providerId="ADAL" clId="{1A7855D7-5581-714E-94FB-3883CD9C5294}"/>
    <pc:docChg chg="undo custSel addSld delSld modSld">
      <pc:chgData name="Tom Hoyland" userId="736d7a3e-93c7-4109-90c5-e67b8b3e41b2" providerId="ADAL" clId="{1A7855D7-5581-714E-94FB-3883CD9C5294}" dt="2024-11-03T10:46:52.630" v="672" actId="2"/>
      <pc:docMkLst>
        <pc:docMk/>
      </pc:docMkLst>
      <pc:sldChg chg="addSp delSp modSp add del mod">
        <pc:chgData name="Tom Hoyland" userId="736d7a3e-93c7-4109-90c5-e67b8b3e41b2" providerId="ADAL" clId="{1A7855D7-5581-714E-94FB-3883CD9C5294}" dt="2024-11-03T10:46:52.630" v="672" actId="2"/>
        <pc:sldMkLst>
          <pc:docMk/>
          <pc:sldMk cId="215971509" sldId="258"/>
        </pc:sldMkLst>
        <pc:spChg chg="add mod">
          <ac:chgData name="Tom Hoyland" userId="736d7a3e-93c7-4109-90c5-e67b8b3e41b2" providerId="ADAL" clId="{1A7855D7-5581-714E-94FB-3883CD9C5294}" dt="2024-11-03T10:43:34.956" v="632"/>
          <ac:spMkLst>
            <pc:docMk/>
            <pc:sldMk cId="215971509" sldId="258"/>
            <ac:spMk id="2" creationId="{43AE6DD1-57D3-B654-0828-BAAC3BCE179C}"/>
          </ac:spMkLst>
        </pc:spChg>
        <pc:spChg chg="add mod">
          <ac:chgData name="Tom Hoyland" userId="736d7a3e-93c7-4109-90c5-e67b8b3e41b2" providerId="ADAL" clId="{1A7855D7-5581-714E-94FB-3883CD9C5294}" dt="2024-11-03T10:45:01.707" v="670"/>
          <ac:spMkLst>
            <pc:docMk/>
            <pc:sldMk cId="215971509" sldId="258"/>
            <ac:spMk id="3" creationId="{C2C33D51-9AA3-A288-06C2-52E3CA7934A5}"/>
          </ac:spMkLst>
        </pc:spChg>
        <pc:spChg chg="add del mod">
          <ac:chgData name="Tom Hoyland" userId="736d7a3e-93c7-4109-90c5-e67b8b3e41b2" providerId="ADAL" clId="{1A7855D7-5581-714E-94FB-3883CD9C5294}" dt="2024-10-16T09:54:12.340" v="380"/>
          <ac:spMkLst>
            <pc:docMk/>
            <pc:sldMk cId="215971509" sldId="258"/>
            <ac:spMk id="9" creationId="{6625FC8E-27A2-E579-3ED1-62BE0CFA3984}"/>
          </ac:spMkLst>
        </pc:spChg>
        <pc:graphicFrameChg chg="modGraphic">
          <ac:chgData name="Tom Hoyland" userId="736d7a3e-93c7-4109-90c5-e67b8b3e41b2" providerId="ADAL" clId="{1A7855D7-5581-714E-94FB-3883CD9C5294}" dt="2024-11-03T10:46:52.630" v="672" actId="2"/>
          <ac:graphicFrameMkLst>
            <pc:docMk/>
            <pc:sldMk cId="215971509" sldId="258"/>
            <ac:graphicFrameMk id="4" creationId="{2C24AB31-CFE6-05B1-A05C-CB4B8F5125D5}"/>
          </ac:graphicFrameMkLst>
        </pc:graphicFrameChg>
      </pc:sldChg>
      <pc:sldChg chg="addSp delSp modSp add del mod">
        <pc:chgData name="Tom Hoyland" userId="736d7a3e-93c7-4109-90c5-e67b8b3e41b2" providerId="ADAL" clId="{1A7855D7-5581-714E-94FB-3883CD9C5294}" dt="2024-11-03T10:44:23.544" v="660"/>
        <pc:sldMkLst>
          <pc:docMk/>
          <pc:sldMk cId="2773356520" sldId="259"/>
        </pc:sldMkLst>
        <pc:spChg chg="mod">
          <ac:chgData name="Tom Hoyland" userId="736d7a3e-93c7-4109-90c5-e67b8b3e41b2" providerId="ADAL" clId="{1A7855D7-5581-714E-94FB-3883CD9C5294}" dt="2024-11-03T10:16:40.549" v="592"/>
          <ac:spMkLst>
            <pc:docMk/>
            <pc:sldMk cId="2773356520" sldId="259"/>
            <ac:spMk id="7" creationId="{6638AFB2-6E25-F308-1236-DF1DC7D1921F}"/>
          </ac:spMkLst>
        </pc:spChg>
        <pc:spChg chg="mod">
          <ac:chgData name="Tom Hoyland" userId="736d7a3e-93c7-4109-90c5-e67b8b3e41b2" providerId="ADAL" clId="{1A7855D7-5581-714E-94FB-3883CD9C5294}" dt="2024-11-03T10:16:40.549" v="592"/>
          <ac:spMkLst>
            <pc:docMk/>
            <pc:sldMk cId="2773356520" sldId="259"/>
            <ac:spMk id="8" creationId="{75252D79-A2AF-8741-AF8A-2F4906C059F3}"/>
          </ac:spMkLst>
        </pc:spChg>
        <pc:spChg chg="add mod">
          <ac:chgData name="Tom Hoyland" userId="736d7a3e-93c7-4109-90c5-e67b8b3e41b2" providerId="ADAL" clId="{1A7855D7-5581-714E-94FB-3883CD9C5294}" dt="2024-11-03T10:43:16.940" v="622"/>
          <ac:spMkLst>
            <pc:docMk/>
            <pc:sldMk cId="2773356520" sldId="259"/>
            <ac:spMk id="9" creationId="{F7E64DE7-9DB5-4873-C70A-70EDD6FDA7B2}"/>
          </ac:spMkLst>
        </pc:spChg>
        <pc:spChg chg="add mod">
          <ac:chgData name="Tom Hoyland" userId="736d7a3e-93c7-4109-90c5-e67b8b3e41b2" providerId="ADAL" clId="{1A7855D7-5581-714E-94FB-3883CD9C5294}" dt="2024-11-03T10:44:23.544" v="660"/>
          <ac:spMkLst>
            <pc:docMk/>
            <pc:sldMk cId="2773356520" sldId="259"/>
            <ac:spMk id="10" creationId="{07402FAB-BF2D-D8F3-1C8E-3F50F04459C0}"/>
          </ac:spMkLst>
        </pc:spChg>
        <pc:spChg chg="mod">
          <ac:chgData name="Tom Hoyland" userId="736d7a3e-93c7-4109-90c5-e67b8b3e41b2" providerId="ADAL" clId="{1A7855D7-5581-714E-94FB-3883CD9C5294}" dt="2024-11-03T10:15:55.438" v="575" actId="207"/>
          <ac:spMkLst>
            <pc:docMk/>
            <pc:sldMk cId="2773356520" sldId="259"/>
            <ac:spMk id="10" creationId="{91FF1EC5-1B17-5873-0E07-25B6C7864515}"/>
          </ac:spMkLst>
        </pc:spChg>
        <pc:grpChg chg="add mod">
          <ac:chgData name="Tom Hoyland" userId="736d7a3e-93c7-4109-90c5-e67b8b3e41b2" providerId="ADAL" clId="{1A7855D7-5581-714E-94FB-3883CD9C5294}" dt="2024-11-03T10:16:40.549" v="592"/>
          <ac:grpSpMkLst>
            <pc:docMk/>
            <pc:sldMk cId="2773356520" sldId="259"/>
            <ac:grpSpMk id="4" creationId="{D4356134-B6B9-D879-2F52-A599DC9B4B44}"/>
          </ac:grpSpMkLst>
        </pc:grpChg>
        <pc:grpChg chg="mod">
          <ac:chgData name="Tom Hoyland" userId="736d7a3e-93c7-4109-90c5-e67b8b3e41b2" providerId="ADAL" clId="{1A7855D7-5581-714E-94FB-3883CD9C5294}" dt="2024-11-03T10:16:40.549" v="592"/>
          <ac:grpSpMkLst>
            <pc:docMk/>
            <pc:sldMk cId="2773356520" sldId="259"/>
            <ac:grpSpMk id="5" creationId="{4A9F880F-1478-F76C-AC8B-9420CD6533C0}"/>
          </ac:grpSpMkLst>
        </pc:grpChg>
        <pc:grpChg chg="del">
          <ac:chgData name="Tom Hoyland" userId="736d7a3e-93c7-4109-90c5-e67b8b3e41b2" providerId="ADAL" clId="{1A7855D7-5581-714E-94FB-3883CD9C5294}" dt="2024-11-03T10:16:39.381" v="591" actId="478"/>
          <ac:grpSpMkLst>
            <pc:docMk/>
            <pc:sldMk cId="2773356520" sldId="259"/>
            <ac:grpSpMk id="9" creationId="{CA1738B2-7F35-409C-C0D2-B8B1A42EF884}"/>
          </ac:grpSpMkLst>
        </pc:grpChg>
        <pc:picChg chg="mod">
          <ac:chgData name="Tom Hoyland" userId="736d7a3e-93c7-4109-90c5-e67b8b3e41b2" providerId="ADAL" clId="{1A7855D7-5581-714E-94FB-3883CD9C5294}" dt="2024-11-03T10:16:40.549" v="592"/>
          <ac:picMkLst>
            <pc:docMk/>
            <pc:sldMk cId="2773356520" sldId="259"/>
            <ac:picMk id="6" creationId="{C0BECB84-01EC-E5FB-71D1-D4949DFA04CD}"/>
          </ac:picMkLst>
        </pc:picChg>
        <pc:picChg chg="del">
          <ac:chgData name="Tom Hoyland" userId="736d7a3e-93c7-4109-90c5-e67b8b3e41b2" providerId="ADAL" clId="{1A7855D7-5581-714E-94FB-3883CD9C5294}" dt="2024-11-03T10:16:39.381" v="591" actId="478"/>
          <ac:picMkLst>
            <pc:docMk/>
            <pc:sldMk cId="2773356520" sldId="259"/>
            <ac:picMk id="12" creationId="{757EC273-7618-60AF-0DEC-F51ACAE59830}"/>
          </ac:picMkLst>
        </pc:picChg>
      </pc:sldChg>
      <pc:sldChg chg="addSp delSp modSp add del mod">
        <pc:chgData name="Tom Hoyland" userId="736d7a3e-93c7-4109-90c5-e67b8b3e41b2" providerId="ADAL" clId="{1A7855D7-5581-714E-94FB-3883CD9C5294}" dt="2024-11-03T10:44:26.570" v="661"/>
        <pc:sldMkLst>
          <pc:docMk/>
          <pc:sldMk cId="21876429" sldId="263"/>
        </pc:sldMkLst>
        <pc:spChg chg="mod">
          <ac:chgData name="Tom Hoyland" userId="736d7a3e-93c7-4109-90c5-e67b8b3e41b2" providerId="ADAL" clId="{1A7855D7-5581-714E-94FB-3883CD9C5294}" dt="2024-11-03T10:21:37.332" v="612" actId="3626"/>
          <ac:spMkLst>
            <pc:docMk/>
            <pc:sldMk cId="21876429" sldId="263"/>
            <ac:spMk id="3" creationId="{DAE4660F-2C15-FE9B-AFC3-60290F1CFBED}"/>
          </ac:spMkLst>
        </pc:spChg>
        <pc:spChg chg="mod">
          <ac:chgData name="Tom Hoyland" userId="736d7a3e-93c7-4109-90c5-e67b8b3e41b2" providerId="ADAL" clId="{1A7855D7-5581-714E-94FB-3883CD9C5294}" dt="2024-11-03T10:16:46.646" v="594"/>
          <ac:spMkLst>
            <pc:docMk/>
            <pc:sldMk cId="21876429" sldId="263"/>
            <ac:spMk id="8" creationId="{99F6D637-4463-EDCA-A3D5-D0BD8C7E7DB3}"/>
          </ac:spMkLst>
        </pc:spChg>
        <pc:spChg chg="mod">
          <ac:chgData name="Tom Hoyland" userId="736d7a3e-93c7-4109-90c5-e67b8b3e41b2" providerId="ADAL" clId="{1A7855D7-5581-714E-94FB-3883CD9C5294}" dt="2024-11-03T10:16:46.646" v="594"/>
          <ac:spMkLst>
            <pc:docMk/>
            <pc:sldMk cId="21876429" sldId="263"/>
            <ac:spMk id="9" creationId="{686E947F-FE35-21FA-53A6-414DBE94A34B}"/>
          </ac:spMkLst>
        </pc:spChg>
        <pc:spChg chg="add mod">
          <ac:chgData name="Tom Hoyland" userId="736d7a3e-93c7-4109-90c5-e67b8b3e41b2" providerId="ADAL" clId="{1A7855D7-5581-714E-94FB-3883CD9C5294}" dt="2024-11-03T10:43:18.223" v="623"/>
          <ac:spMkLst>
            <pc:docMk/>
            <pc:sldMk cId="21876429" sldId="263"/>
            <ac:spMk id="10" creationId="{4D79A22A-FBC9-B6CB-D7C5-9535FAAD4462}"/>
          </ac:spMkLst>
        </pc:spChg>
        <pc:spChg chg="mod">
          <ac:chgData name="Tom Hoyland" userId="736d7a3e-93c7-4109-90c5-e67b8b3e41b2" providerId="ADAL" clId="{1A7855D7-5581-714E-94FB-3883CD9C5294}" dt="2024-11-03T10:15:59.409" v="576" actId="207"/>
          <ac:spMkLst>
            <pc:docMk/>
            <pc:sldMk cId="21876429" sldId="263"/>
            <ac:spMk id="11" creationId="{13D2CC4B-3261-6227-8BE9-734983F913C8}"/>
          </ac:spMkLst>
        </pc:spChg>
        <pc:spChg chg="add mod">
          <ac:chgData name="Tom Hoyland" userId="736d7a3e-93c7-4109-90c5-e67b8b3e41b2" providerId="ADAL" clId="{1A7855D7-5581-714E-94FB-3883CD9C5294}" dt="2024-11-03T10:44:26.570" v="661"/>
          <ac:spMkLst>
            <pc:docMk/>
            <pc:sldMk cId="21876429" sldId="263"/>
            <ac:spMk id="11" creationId="{2D69B312-4CD1-EE30-DE44-E22037DF2BE9}"/>
          </ac:spMkLst>
        </pc:spChg>
        <pc:grpChg chg="add mod">
          <ac:chgData name="Tom Hoyland" userId="736d7a3e-93c7-4109-90c5-e67b8b3e41b2" providerId="ADAL" clId="{1A7855D7-5581-714E-94FB-3883CD9C5294}" dt="2024-11-03T10:16:46.646" v="594"/>
          <ac:grpSpMkLst>
            <pc:docMk/>
            <pc:sldMk cId="21876429" sldId="263"/>
            <ac:grpSpMk id="5" creationId="{7738ACA5-C98D-9D12-1DA1-BDCC9A48B689}"/>
          </ac:grpSpMkLst>
        </pc:grpChg>
        <pc:grpChg chg="mod">
          <ac:chgData name="Tom Hoyland" userId="736d7a3e-93c7-4109-90c5-e67b8b3e41b2" providerId="ADAL" clId="{1A7855D7-5581-714E-94FB-3883CD9C5294}" dt="2024-11-03T10:16:46.646" v="594"/>
          <ac:grpSpMkLst>
            <pc:docMk/>
            <pc:sldMk cId="21876429" sldId="263"/>
            <ac:grpSpMk id="6" creationId="{BEED9CF0-C1C3-FE8E-1816-6B86818E3149}"/>
          </ac:grpSpMkLst>
        </pc:grpChg>
        <pc:grpChg chg="del">
          <ac:chgData name="Tom Hoyland" userId="736d7a3e-93c7-4109-90c5-e67b8b3e41b2" providerId="ADAL" clId="{1A7855D7-5581-714E-94FB-3883CD9C5294}" dt="2024-11-03T10:16:45.869" v="593" actId="478"/>
          <ac:grpSpMkLst>
            <pc:docMk/>
            <pc:sldMk cId="21876429" sldId="263"/>
            <ac:grpSpMk id="10" creationId="{D9B09730-F6C4-224A-D282-4FA76B37F511}"/>
          </ac:grpSpMkLst>
        </pc:grpChg>
        <pc:picChg chg="mod">
          <ac:chgData name="Tom Hoyland" userId="736d7a3e-93c7-4109-90c5-e67b8b3e41b2" providerId="ADAL" clId="{1A7855D7-5581-714E-94FB-3883CD9C5294}" dt="2024-11-03T10:16:46.646" v="594"/>
          <ac:picMkLst>
            <pc:docMk/>
            <pc:sldMk cId="21876429" sldId="263"/>
            <ac:picMk id="7" creationId="{443559D3-6A1D-FFEC-6235-DDDD9677383D}"/>
          </ac:picMkLst>
        </pc:picChg>
        <pc:picChg chg="del">
          <ac:chgData name="Tom Hoyland" userId="736d7a3e-93c7-4109-90c5-e67b8b3e41b2" providerId="ADAL" clId="{1A7855D7-5581-714E-94FB-3883CD9C5294}" dt="2024-11-03T10:16:45.869" v="593" actId="478"/>
          <ac:picMkLst>
            <pc:docMk/>
            <pc:sldMk cId="21876429" sldId="263"/>
            <ac:picMk id="13" creationId="{E484D55B-8698-D0F7-B049-844279CB06C3}"/>
          </ac:picMkLst>
        </pc:picChg>
      </pc:sldChg>
      <pc:sldChg chg="addSp delSp modSp add del mod">
        <pc:chgData name="Tom Hoyland" userId="736d7a3e-93c7-4109-90c5-e67b8b3e41b2" providerId="ADAL" clId="{1A7855D7-5581-714E-94FB-3883CD9C5294}" dt="2024-11-03T10:44:29.704" v="662"/>
        <pc:sldMkLst>
          <pc:docMk/>
          <pc:sldMk cId="1391078005" sldId="264"/>
        </pc:sldMkLst>
        <pc:spChg chg="mod">
          <ac:chgData name="Tom Hoyland" userId="736d7a3e-93c7-4109-90c5-e67b8b3e41b2" providerId="ADAL" clId="{1A7855D7-5581-714E-94FB-3883CD9C5294}" dt="2024-10-16T09:53:56.282" v="376" actId="20577"/>
          <ac:spMkLst>
            <pc:docMk/>
            <pc:sldMk cId="1391078005" sldId="264"/>
            <ac:spMk id="3" creationId="{DAE4660F-2C15-FE9B-AFC3-60290F1CFBED}"/>
          </ac:spMkLst>
        </pc:spChg>
        <pc:spChg chg="mod">
          <ac:chgData name="Tom Hoyland" userId="736d7a3e-93c7-4109-90c5-e67b8b3e41b2" providerId="ADAL" clId="{1A7855D7-5581-714E-94FB-3883CD9C5294}" dt="2024-11-03T10:16:54.473" v="597"/>
          <ac:spMkLst>
            <pc:docMk/>
            <pc:sldMk cId="1391078005" sldId="264"/>
            <ac:spMk id="7" creationId="{103AA0BF-7F9A-1CF9-66AF-1301DB953B00}"/>
          </ac:spMkLst>
        </pc:spChg>
        <pc:spChg chg="mod">
          <ac:chgData name="Tom Hoyland" userId="736d7a3e-93c7-4109-90c5-e67b8b3e41b2" providerId="ADAL" clId="{1A7855D7-5581-714E-94FB-3883CD9C5294}" dt="2024-11-03T10:16:54.473" v="597"/>
          <ac:spMkLst>
            <pc:docMk/>
            <pc:sldMk cId="1391078005" sldId="264"/>
            <ac:spMk id="8" creationId="{EA1982CF-1D1B-FE35-79B2-F19D301B97F2}"/>
          </ac:spMkLst>
        </pc:spChg>
        <pc:spChg chg="add mod">
          <ac:chgData name="Tom Hoyland" userId="736d7a3e-93c7-4109-90c5-e67b8b3e41b2" providerId="ADAL" clId="{1A7855D7-5581-714E-94FB-3883CD9C5294}" dt="2024-11-03T10:43:19.899" v="624"/>
          <ac:spMkLst>
            <pc:docMk/>
            <pc:sldMk cId="1391078005" sldId="264"/>
            <ac:spMk id="9" creationId="{8081FCF9-0090-5266-4205-459265FD883D}"/>
          </ac:spMkLst>
        </pc:spChg>
        <pc:spChg chg="add mod">
          <ac:chgData name="Tom Hoyland" userId="736d7a3e-93c7-4109-90c5-e67b8b3e41b2" providerId="ADAL" clId="{1A7855D7-5581-714E-94FB-3883CD9C5294}" dt="2024-11-03T10:44:29.704" v="662"/>
          <ac:spMkLst>
            <pc:docMk/>
            <pc:sldMk cId="1391078005" sldId="264"/>
            <ac:spMk id="10" creationId="{ECA98948-1B97-B9C0-66E9-2A5666E3AD5D}"/>
          </ac:spMkLst>
        </pc:spChg>
        <pc:grpChg chg="add mod">
          <ac:chgData name="Tom Hoyland" userId="736d7a3e-93c7-4109-90c5-e67b8b3e41b2" providerId="ADAL" clId="{1A7855D7-5581-714E-94FB-3883CD9C5294}" dt="2024-11-03T10:16:54.473" v="597"/>
          <ac:grpSpMkLst>
            <pc:docMk/>
            <pc:sldMk cId="1391078005" sldId="264"/>
            <ac:grpSpMk id="4" creationId="{44A23FF4-60AB-AD26-F210-ECD5FCB40EC0}"/>
          </ac:grpSpMkLst>
        </pc:grpChg>
        <pc:grpChg chg="mod">
          <ac:chgData name="Tom Hoyland" userId="736d7a3e-93c7-4109-90c5-e67b8b3e41b2" providerId="ADAL" clId="{1A7855D7-5581-714E-94FB-3883CD9C5294}" dt="2024-11-03T10:16:54.473" v="597"/>
          <ac:grpSpMkLst>
            <pc:docMk/>
            <pc:sldMk cId="1391078005" sldId="264"/>
            <ac:grpSpMk id="5" creationId="{3C2BD648-F67B-BB2C-3D00-F6EB9A6859A1}"/>
          </ac:grpSpMkLst>
        </pc:grpChg>
        <pc:grpChg chg="del mod">
          <ac:chgData name="Tom Hoyland" userId="736d7a3e-93c7-4109-90c5-e67b8b3e41b2" providerId="ADAL" clId="{1A7855D7-5581-714E-94FB-3883CD9C5294}" dt="2024-11-03T10:16:53.973" v="596" actId="478"/>
          <ac:grpSpMkLst>
            <pc:docMk/>
            <pc:sldMk cId="1391078005" sldId="264"/>
            <ac:grpSpMk id="9" creationId="{790BD8BD-5666-0DFF-7069-D75C0FDE1D29}"/>
          </ac:grpSpMkLst>
        </pc:grpChg>
        <pc:picChg chg="mod">
          <ac:chgData name="Tom Hoyland" userId="736d7a3e-93c7-4109-90c5-e67b8b3e41b2" providerId="ADAL" clId="{1A7855D7-5581-714E-94FB-3883CD9C5294}" dt="2024-11-03T10:16:54.473" v="597"/>
          <ac:picMkLst>
            <pc:docMk/>
            <pc:sldMk cId="1391078005" sldId="264"/>
            <ac:picMk id="6" creationId="{94A8F324-272D-40A4-5BDE-3A02AF32794D}"/>
          </ac:picMkLst>
        </pc:picChg>
        <pc:picChg chg="del">
          <ac:chgData name="Tom Hoyland" userId="736d7a3e-93c7-4109-90c5-e67b8b3e41b2" providerId="ADAL" clId="{1A7855D7-5581-714E-94FB-3883CD9C5294}" dt="2024-11-03T10:16:50.344" v="595" actId="478"/>
          <ac:picMkLst>
            <pc:docMk/>
            <pc:sldMk cId="1391078005" sldId="264"/>
            <ac:picMk id="12" creationId="{C3F72D3C-8A25-5D89-9BE0-4C58C73785C4}"/>
          </ac:picMkLst>
        </pc:picChg>
      </pc:sldChg>
      <pc:sldChg chg="addSp delSp modSp add del mod">
        <pc:chgData name="Tom Hoyland" userId="736d7a3e-93c7-4109-90c5-e67b8b3e41b2" providerId="ADAL" clId="{1A7855D7-5581-714E-94FB-3883CD9C5294}" dt="2024-11-03T10:44:46.211" v="666"/>
        <pc:sldMkLst>
          <pc:docMk/>
          <pc:sldMk cId="49916546" sldId="265"/>
        </pc:sldMkLst>
        <pc:spChg chg="mod">
          <ac:chgData name="Tom Hoyland" userId="736d7a3e-93c7-4109-90c5-e67b8b3e41b2" providerId="ADAL" clId="{1A7855D7-5581-714E-94FB-3883CD9C5294}" dt="2024-11-03T10:17:15.580" v="603"/>
          <ac:spMkLst>
            <pc:docMk/>
            <pc:sldMk cId="49916546" sldId="265"/>
            <ac:spMk id="7" creationId="{4E105165-AD53-07EE-0426-E7E2ECB760E1}"/>
          </ac:spMkLst>
        </pc:spChg>
        <pc:spChg chg="add mod">
          <ac:chgData name="Tom Hoyland" userId="736d7a3e-93c7-4109-90c5-e67b8b3e41b2" providerId="ADAL" clId="{1A7855D7-5581-714E-94FB-3883CD9C5294}" dt="2024-11-03T10:43:27.887" v="628"/>
          <ac:spMkLst>
            <pc:docMk/>
            <pc:sldMk cId="49916546" sldId="265"/>
            <ac:spMk id="8" creationId="{CBC46851-83A1-428A-BF71-2404A362958B}"/>
          </ac:spMkLst>
        </pc:spChg>
        <pc:spChg chg="add mod">
          <ac:chgData name="Tom Hoyland" userId="736d7a3e-93c7-4109-90c5-e67b8b3e41b2" providerId="ADAL" clId="{1A7855D7-5581-714E-94FB-3883CD9C5294}" dt="2024-11-03T10:44:46.211" v="666"/>
          <ac:spMkLst>
            <pc:docMk/>
            <pc:sldMk cId="49916546" sldId="265"/>
            <ac:spMk id="9" creationId="{5530653F-E6E8-D5EC-2126-E32EA1AB7B3B}"/>
          </ac:spMkLst>
        </pc:spChg>
        <pc:spChg chg="mod">
          <ac:chgData name="Tom Hoyland" userId="736d7a3e-93c7-4109-90c5-e67b8b3e41b2" providerId="ADAL" clId="{1A7855D7-5581-714E-94FB-3883CD9C5294}" dt="2024-11-03T10:17:15.580" v="603"/>
          <ac:spMkLst>
            <pc:docMk/>
            <pc:sldMk cId="49916546" sldId="265"/>
            <ac:spMk id="11" creationId="{3FCF8D45-C129-8556-C093-FEBEA97A3508}"/>
          </ac:spMkLst>
        </pc:spChg>
        <pc:grpChg chg="add mod">
          <ac:chgData name="Tom Hoyland" userId="736d7a3e-93c7-4109-90c5-e67b8b3e41b2" providerId="ADAL" clId="{1A7855D7-5581-714E-94FB-3883CD9C5294}" dt="2024-11-03T10:17:15.580" v="603"/>
          <ac:grpSpMkLst>
            <pc:docMk/>
            <pc:sldMk cId="49916546" sldId="265"/>
            <ac:grpSpMk id="4" creationId="{32A2A70F-7FAE-CCAE-9A31-1BED616F6787}"/>
          </ac:grpSpMkLst>
        </pc:grpChg>
        <pc:grpChg chg="mod">
          <ac:chgData name="Tom Hoyland" userId="736d7a3e-93c7-4109-90c5-e67b8b3e41b2" providerId="ADAL" clId="{1A7855D7-5581-714E-94FB-3883CD9C5294}" dt="2024-11-03T10:17:15.580" v="603"/>
          <ac:grpSpMkLst>
            <pc:docMk/>
            <pc:sldMk cId="49916546" sldId="265"/>
            <ac:grpSpMk id="5" creationId="{D905AFDA-591E-F4B6-ED16-6B254EE41FF4}"/>
          </ac:grpSpMkLst>
        </pc:grpChg>
        <pc:grpChg chg="del">
          <ac:chgData name="Tom Hoyland" userId="736d7a3e-93c7-4109-90c5-e67b8b3e41b2" providerId="ADAL" clId="{1A7855D7-5581-714E-94FB-3883CD9C5294}" dt="2024-11-03T10:17:14.948" v="602" actId="478"/>
          <ac:grpSpMkLst>
            <pc:docMk/>
            <pc:sldMk cId="49916546" sldId="265"/>
            <ac:grpSpMk id="8" creationId="{5BCCA185-CCA8-BDAA-F550-175752F90FF5}"/>
          </ac:grpSpMkLst>
        </pc:grpChg>
        <pc:picChg chg="mod">
          <ac:chgData name="Tom Hoyland" userId="736d7a3e-93c7-4109-90c5-e67b8b3e41b2" providerId="ADAL" clId="{1A7855D7-5581-714E-94FB-3883CD9C5294}" dt="2024-11-03T10:17:15.580" v="603"/>
          <ac:picMkLst>
            <pc:docMk/>
            <pc:sldMk cId="49916546" sldId="265"/>
            <ac:picMk id="6" creationId="{B76ABD92-0501-F2DC-0754-482309147BB6}"/>
          </ac:picMkLst>
        </pc:picChg>
        <pc:picChg chg="del">
          <ac:chgData name="Tom Hoyland" userId="736d7a3e-93c7-4109-90c5-e67b8b3e41b2" providerId="ADAL" clId="{1A7855D7-5581-714E-94FB-3883CD9C5294}" dt="2024-11-03T10:17:14.948" v="602" actId="478"/>
          <ac:picMkLst>
            <pc:docMk/>
            <pc:sldMk cId="49916546" sldId="265"/>
            <ac:picMk id="12" creationId="{EED07200-4613-D8CC-08A0-C17446889021}"/>
          </ac:picMkLst>
        </pc:picChg>
      </pc:sldChg>
      <pc:sldChg chg="addSp delSp modSp add del mod">
        <pc:chgData name="Tom Hoyland" userId="736d7a3e-93c7-4109-90c5-e67b8b3e41b2" providerId="ADAL" clId="{1A7855D7-5581-714E-94FB-3883CD9C5294}" dt="2024-11-03T10:45:06.096" v="671"/>
        <pc:sldMkLst>
          <pc:docMk/>
          <pc:sldMk cId="87247270" sldId="266"/>
        </pc:sldMkLst>
        <pc:spChg chg="mod">
          <ac:chgData name="Tom Hoyland" userId="736d7a3e-93c7-4109-90c5-e67b8b3e41b2" providerId="ADAL" clId="{1A7855D7-5581-714E-94FB-3883CD9C5294}" dt="2024-11-03T10:17:36.281" v="611"/>
          <ac:spMkLst>
            <pc:docMk/>
            <pc:sldMk cId="87247270" sldId="266"/>
            <ac:spMk id="7" creationId="{021ED646-7938-3816-BBB0-368A25C1AC55}"/>
          </ac:spMkLst>
        </pc:spChg>
        <pc:spChg chg="mod">
          <ac:chgData name="Tom Hoyland" userId="736d7a3e-93c7-4109-90c5-e67b8b3e41b2" providerId="ADAL" clId="{1A7855D7-5581-714E-94FB-3883CD9C5294}" dt="2024-11-03T10:17:36.281" v="611"/>
          <ac:spMkLst>
            <pc:docMk/>
            <pc:sldMk cId="87247270" sldId="266"/>
            <ac:spMk id="8" creationId="{D1A2B653-17BA-08DB-1E65-14A771494C6B}"/>
          </ac:spMkLst>
        </pc:spChg>
        <pc:spChg chg="add mod">
          <ac:chgData name="Tom Hoyland" userId="736d7a3e-93c7-4109-90c5-e67b8b3e41b2" providerId="ADAL" clId="{1A7855D7-5581-714E-94FB-3883CD9C5294}" dt="2024-11-03T10:43:36.987" v="633"/>
          <ac:spMkLst>
            <pc:docMk/>
            <pc:sldMk cId="87247270" sldId="266"/>
            <ac:spMk id="9" creationId="{E7BC1FF8-EB23-ADB9-4AED-6D4DF20042E7}"/>
          </ac:spMkLst>
        </pc:spChg>
        <pc:spChg chg="add mod">
          <ac:chgData name="Tom Hoyland" userId="736d7a3e-93c7-4109-90c5-e67b8b3e41b2" providerId="ADAL" clId="{1A7855D7-5581-714E-94FB-3883CD9C5294}" dt="2024-11-03T10:45:06.096" v="671"/>
          <ac:spMkLst>
            <pc:docMk/>
            <pc:sldMk cId="87247270" sldId="266"/>
            <ac:spMk id="10" creationId="{7245A841-9682-18CE-65B3-9F054DDD6BD0}"/>
          </ac:spMkLst>
        </pc:spChg>
        <pc:grpChg chg="add mod">
          <ac:chgData name="Tom Hoyland" userId="736d7a3e-93c7-4109-90c5-e67b8b3e41b2" providerId="ADAL" clId="{1A7855D7-5581-714E-94FB-3883CD9C5294}" dt="2024-11-03T10:17:36.281" v="611"/>
          <ac:grpSpMkLst>
            <pc:docMk/>
            <pc:sldMk cId="87247270" sldId="266"/>
            <ac:grpSpMk id="4" creationId="{C60BF0CF-A9D5-4EE0-C95A-1E089AB01332}"/>
          </ac:grpSpMkLst>
        </pc:grpChg>
        <pc:grpChg chg="mod">
          <ac:chgData name="Tom Hoyland" userId="736d7a3e-93c7-4109-90c5-e67b8b3e41b2" providerId="ADAL" clId="{1A7855D7-5581-714E-94FB-3883CD9C5294}" dt="2024-11-03T10:17:36.281" v="611"/>
          <ac:grpSpMkLst>
            <pc:docMk/>
            <pc:sldMk cId="87247270" sldId="266"/>
            <ac:grpSpMk id="5" creationId="{175CC7F7-BB50-941C-26EA-2CCACE03B59B}"/>
          </ac:grpSpMkLst>
        </pc:grpChg>
        <pc:grpChg chg="del">
          <ac:chgData name="Tom Hoyland" userId="736d7a3e-93c7-4109-90c5-e67b8b3e41b2" providerId="ADAL" clId="{1A7855D7-5581-714E-94FB-3883CD9C5294}" dt="2024-11-03T10:17:35.698" v="610" actId="478"/>
          <ac:grpSpMkLst>
            <pc:docMk/>
            <pc:sldMk cId="87247270" sldId="266"/>
            <ac:grpSpMk id="9" creationId="{4F3A67C4-E59B-67F9-F27E-05CC32C13624}"/>
          </ac:grpSpMkLst>
        </pc:grpChg>
        <pc:picChg chg="mod">
          <ac:chgData name="Tom Hoyland" userId="736d7a3e-93c7-4109-90c5-e67b8b3e41b2" providerId="ADAL" clId="{1A7855D7-5581-714E-94FB-3883CD9C5294}" dt="2024-11-03T10:17:36.281" v="611"/>
          <ac:picMkLst>
            <pc:docMk/>
            <pc:sldMk cId="87247270" sldId="266"/>
            <ac:picMk id="6" creationId="{656FCC4E-5D7E-3ED8-EE9B-F2E0BDAD06A4}"/>
          </ac:picMkLst>
        </pc:picChg>
        <pc:picChg chg="del">
          <ac:chgData name="Tom Hoyland" userId="736d7a3e-93c7-4109-90c5-e67b8b3e41b2" providerId="ADAL" clId="{1A7855D7-5581-714E-94FB-3883CD9C5294}" dt="2024-11-03T10:17:35.698" v="610" actId="478"/>
          <ac:picMkLst>
            <pc:docMk/>
            <pc:sldMk cId="87247270" sldId="266"/>
            <ac:picMk id="12" creationId="{0EB2FF0D-E39C-A572-39EE-7361591D8A52}"/>
          </ac:picMkLst>
        </pc:picChg>
      </pc:sldChg>
      <pc:sldChg chg="addSp delSp modSp add del mod">
        <pc:chgData name="Tom Hoyland" userId="736d7a3e-93c7-4109-90c5-e67b8b3e41b2" providerId="ADAL" clId="{1A7855D7-5581-714E-94FB-3883CD9C5294}" dt="2024-11-03T10:44:19.682" v="659"/>
        <pc:sldMkLst>
          <pc:docMk/>
          <pc:sldMk cId="1539784039" sldId="267"/>
        </pc:sldMkLst>
        <pc:spChg chg="add mod">
          <ac:chgData name="Tom Hoyland" userId="736d7a3e-93c7-4109-90c5-e67b8b3e41b2" providerId="ADAL" clId="{1A7855D7-5581-714E-94FB-3883CD9C5294}" dt="2024-11-03T10:43:15.636" v="621"/>
          <ac:spMkLst>
            <pc:docMk/>
            <pc:sldMk cId="1539784039" sldId="267"/>
            <ac:spMk id="4" creationId="{C6850440-F489-6B6A-BFD6-C149538B4935}"/>
          </ac:spMkLst>
        </pc:spChg>
        <pc:spChg chg="mod">
          <ac:chgData name="Tom Hoyland" userId="736d7a3e-93c7-4109-90c5-e67b8b3e41b2" providerId="ADAL" clId="{1A7855D7-5581-714E-94FB-3883CD9C5294}" dt="2024-11-03T10:16:18.888" v="588"/>
          <ac:spMkLst>
            <pc:docMk/>
            <pc:sldMk cId="1539784039" sldId="267"/>
            <ac:spMk id="5" creationId="{13B684B3-4032-6D19-1502-4550AC63AAF1}"/>
          </ac:spMkLst>
        </pc:spChg>
        <pc:spChg chg="add mod">
          <ac:chgData name="Tom Hoyland" userId="736d7a3e-93c7-4109-90c5-e67b8b3e41b2" providerId="ADAL" clId="{1A7855D7-5581-714E-94FB-3883CD9C5294}" dt="2024-11-03T10:44:19.682" v="659"/>
          <ac:spMkLst>
            <pc:docMk/>
            <pc:sldMk cId="1539784039" sldId="267"/>
            <ac:spMk id="5" creationId="{E69E52B4-DD23-7B19-458E-78E641C46C90}"/>
          </ac:spMkLst>
        </pc:spChg>
        <pc:spChg chg="mod">
          <ac:chgData name="Tom Hoyland" userId="736d7a3e-93c7-4109-90c5-e67b8b3e41b2" providerId="ADAL" clId="{1A7855D7-5581-714E-94FB-3883CD9C5294}" dt="2024-11-03T10:16:18.888" v="588"/>
          <ac:spMkLst>
            <pc:docMk/>
            <pc:sldMk cId="1539784039" sldId="267"/>
            <ac:spMk id="6" creationId="{D5AF50E8-9D1B-686A-6A45-F98F848D1083}"/>
          </ac:spMkLst>
        </pc:spChg>
        <pc:spChg chg="mod">
          <ac:chgData name="Tom Hoyland" userId="736d7a3e-93c7-4109-90c5-e67b8b3e41b2" providerId="ADAL" clId="{1A7855D7-5581-714E-94FB-3883CD9C5294}" dt="2024-11-03T10:15:50.499" v="574" actId="207"/>
          <ac:spMkLst>
            <pc:docMk/>
            <pc:sldMk cId="1539784039" sldId="267"/>
            <ac:spMk id="10" creationId="{6C814F89-DD2F-F441-896F-5401B96AA18F}"/>
          </ac:spMkLst>
        </pc:spChg>
        <pc:spChg chg="mod">
          <ac:chgData name="Tom Hoyland" userId="736d7a3e-93c7-4109-90c5-e67b8b3e41b2" providerId="ADAL" clId="{1A7855D7-5581-714E-94FB-3883CD9C5294}" dt="2024-11-03T10:16:36.340" v="590"/>
          <ac:spMkLst>
            <pc:docMk/>
            <pc:sldMk cId="1539784039" sldId="267"/>
            <ac:spMk id="14" creationId="{B6FA8E03-AFB5-54C1-D3DD-47180E3E59CD}"/>
          </ac:spMkLst>
        </pc:spChg>
        <pc:spChg chg="mod">
          <ac:chgData name="Tom Hoyland" userId="736d7a3e-93c7-4109-90c5-e67b8b3e41b2" providerId="ADAL" clId="{1A7855D7-5581-714E-94FB-3883CD9C5294}" dt="2024-11-03T10:16:36.340" v="590"/>
          <ac:spMkLst>
            <pc:docMk/>
            <pc:sldMk cId="1539784039" sldId="267"/>
            <ac:spMk id="15" creationId="{92AD4D69-BABC-6A97-9276-5D6B4F7793B2}"/>
          </ac:spMkLst>
        </pc:spChg>
        <pc:grpChg chg="add mod">
          <ac:chgData name="Tom Hoyland" userId="736d7a3e-93c7-4109-90c5-e67b8b3e41b2" providerId="ADAL" clId="{1A7855D7-5581-714E-94FB-3883CD9C5294}" dt="2024-11-03T10:16:18.888" v="588"/>
          <ac:grpSpMkLst>
            <pc:docMk/>
            <pc:sldMk cId="1539784039" sldId="267"/>
            <ac:grpSpMk id="4" creationId="{C8661DBD-15C5-F19C-824C-66986E2EA270}"/>
          </ac:grpSpMkLst>
        </pc:grpChg>
        <pc:grpChg chg="add mod">
          <ac:chgData name="Tom Hoyland" userId="736d7a3e-93c7-4109-90c5-e67b8b3e41b2" providerId="ADAL" clId="{1A7855D7-5581-714E-94FB-3883CD9C5294}" dt="2024-11-03T10:16:36.340" v="590"/>
          <ac:grpSpMkLst>
            <pc:docMk/>
            <pc:sldMk cId="1539784039" sldId="267"/>
            <ac:grpSpMk id="7" creationId="{FAE2B416-4EC1-DD1F-EF65-485577A0FC9C}"/>
          </ac:grpSpMkLst>
        </pc:grpChg>
        <pc:grpChg chg="mod">
          <ac:chgData name="Tom Hoyland" userId="736d7a3e-93c7-4109-90c5-e67b8b3e41b2" providerId="ADAL" clId="{1A7855D7-5581-714E-94FB-3883CD9C5294}" dt="2024-11-03T10:16:36.340" v="590"/>
          <ac:grpSpMkLst>
            <pc:docMk/>
            <pc:sldMk cId="1539784039" sldId="267"/>
            <ac:grpSpMk id="8" creationId="{8D96FE85-0ADB-C5EE-5028-C54A8D30B7FE}"/>
          </ac:grpSpMkLst>
        </pc:grpChg>
        <pc:grpChg chg="del">
          <ac:chgData name="Tom Hoyland" userId="736d7a3e-93c7-4109-90c5-e67b8b3e41b2" providerId="ADAL" clId="{1A7855D7-5581-714E-94FB-3883CD9C5294}" dt="2024-11-03T10:16:15.829" v="585" actId="478"/>
          <ac:grpSpMkLst>
            <pc:docMk/>
            <pc:sldMk cId="1539784039" sldId="267"/>
            <ac:grpSpMk id="9" creationId="{3C8C3AF8-AD87-38A0-1B8A-A43AE127E520}"/>
          </ac:grpSpMkLst>
        </pc:grpChg>
        <pc:picChg chg="del mod">
          <ac:chgData name="Tom Hoyland" userId="736d7a3e-93c7-4109-90c5-e67b8b3e41b2" providerId="ADAL" clId="{1A7855D7-5581-714E-94FB-3883CD9C5294}" dt="2024-11-03T10:16:17.670" v="587" actId="478"/>
          <ac:picMkLst>
            <pc:docMk/>
            <pc:sldMk cId="1539784039" sldId="267"/>
            <ac:picMk id="12" creationId="{FC37D0CA-7A26-64C2-EF81-94A6B4CCC2AB}"/>
          </ac:picMkLst>
        </pc:picChg>
        <pc:picChg chg="mod">
          <ac:chgData name="Tom Hoyland" userId="736d7a3e-93c7-4109-90c5-e67b8b3e41b2" providerId="ADAL" clId="{1A7855D7-5581-714E-94FB-3883CD9C5294}" dt="2024-11-03T10:16:36.340" v="590"/>
          <ac:picMkLst>
            <pc:docMk/>
            <pc:sldMk cId="1539784039" sldId="267"/>
            <ac:picMk id="13" creationId="{D1EB4FCC-C9C8-BEE7-907F-0EE37E8511C3}"/>
          </ac:picMkLst>
        </pc:picChg>
      </pc:sldChg>
      <pc:sldChg chg="addSp delSp modSp add del mod">
        <pc:chgData name="Tom Hoyland" userId="736d7a3e-93c7-4109-90c5-e67b8b3e41b2" providerId="ADAL" clId="{1A7855D7-5581-714E-94FB-3883CD9C5294}" dt="2024-11-03T10:44:53.910" v="668"/>
        <pc:sldMkLst>
          <pc:docMk/>
          <pc:sldMk cId="2463470016" sldId="268"/>
        </pc:sldMkLst>
        <pc:spChg chg="mod">
          <ac:chgData name="Tom Hoyland" userId="736d7a3e-93c7-4109-90c5-e67b8b3e41b2" providerId="ADAL" clId="{1A7855D7-5581-714E-94FB-3883CD9C5294}" dt="2024-11-03T10:17:26.591" v="607"/>
          <ac:spMkLst>
            <pc:docMk/>
            <pc:sldMk cId="2463470016" sldId="268"/>
            <ac:spMk id="8" creationId="{370C4BA9-E37E-7F93-B76C-A20B86BA87F3}"/>
          </ac:spMkLst>
        </pc:spChg>
        <pc:spChg chg="mod">
          <ac:chgData name="Tom Hoyland" userId="736d7a3e-93c7-4109-90c5-e67b8b3e41b2" providerId="ADAL" clId="{1A7855D7-5581-714E-94FB-3883CD9C5294}" dt="2024-11-03T10:17:26.591" v="607"/>
          <ac:spMkLst>
            <pc:docMk/>
            <pc:sldMk cId="2463470016" sldId="268"/>
            <ac:spMk id="9" creationId="{84B8D715-1F3B-2CBF-8290-1D2D0478CBB9}"/>
          </ac:spMkLst>
        </pc:spChg>
        <pc:spChg chg="add mod">
          <ac:chgData name="Tom Hoyland" userId="736d7a3e-93c7-4109-90c5-e67b8b3e41b2" providerId="ADAL" clId="{1A7855D7-5581-714E-94FB-3883CD9C5294}" dt="2024-11-03T10:43:31.148" v="630"/>
          <ac:spMkLst>
            <pc:docMk/>
            <pc:sldMk cId="2463470016" sldId="268"/>
            <ac:spMk id="10" creationId="{8B75BE50-EBDB-7570-1844-94535E75EC95}"/>
          </ac:spMkLst>
        </pc:spChg>
        <pc:spChg chg="add mod">
          <ac:chgData name="Tom Hoyland" userId="736d7a3e-93c7-4109-90c5-e67b8b3e41b2" providerId="ADAL" clId="{1A7855D7-5581-714E-94FB-3883CD9C5294}" dt="2024-11-03T10:44:53.910" v="668"/>
          <ac:spMkLst>
            <pc:docMk/>
            <pc:sldMk cId="2463470016" sldId="268"/>
            <ac:spMk id="11" creationId="{F16D077E-72D7-E85F-AC27-C71398225A05}"/>
          </ac:spMkLst>
        </pc:spChg>
        <pc:grpChg chg="add mod">
          <ac:chgData name="Tom Hoyland" userId="736d7a3e-93c7-4109-90c5-e67b8b3e41b2" providerId="ADAL" clId="{1A7855D7-5581-714E-94FB-3883CD9C5294}" dt="2024-11-03T10:17:26.591" v="607"/>
          <ac:grpSpMkLst>
            <pc:docMk/>
            <pc:sldMk cId="2463470016" sldId="268"/>
            <ac:grpSpMk id="4" creationId="{CC2F90B1-23B7-9DD9-3747-C6807EF2B146}"/>
          </ac:grpSpMkLst>
        </pc:grpChg>
        <pc:grpChg chg="mod">
          <ac:chgData name="Tom Hoyland" userId="736d7a3e-93c7-4109-90c5-e67b8b3e41b2" providerId="ADAL" clId="{1A7855D7-5581-714E-94FB-3883CD9C5294}" dt="2024-11-03T10:17:26.591" v="607"/>
          <ac:grpSpMkLst>
            <pc:docMk/>
            <pc:sldMk cId="2463470016" sldId="268"/>
            <ac:grpSpMk id="6" creationId="{AE8F4AD2-0EEC-8D7C-6A0B-909B2FEAF345}"/>
          </ac:grpSpMkLst>
        </pc:grpChg>
        <pc:grpChg chg="del">
          <ac:chgData name="Tom Hoyland" userId="736d7a3e-93c7-4109-90c5-e67b8b3e41b2" providerId="ADAL" clId="{1A7855D7-5581-714E-94FB-3883CD9C5294}" dt="2024-11-03T10:17:26.036" v="606" actId="478"/>
          <ac:grpSpMkLst>
            <pc:docMk/>
            <pc:sldMk cId="2463470016" sldId="268"/>
            <ac:grpSpMk id="10" creationId="{A98D07FE-110B-5FA3-095D-7991A13929DE}"/>
          </ac:grpSpMkLst>
        </pc:grpChg>
        <pc:picChg chg="mod">
          <ac:chgData name="Tom Hoyland" userId="736d7a3e-93c7-4109-90c5-e67b8b3e41b2" providerId="ADAL" clId="{1A7855D7-5581-714E-94FB-3883CD9C5294}" dt="2024-11-03T10:17:26.591" v="607"/>
          <ac:picMkLst>
            <pc:docMk/>
            <pc:sldMk cId="2463470016" sldId="268"/>
            <ac:picMk id="7" creationId="{20FBCB6E-7A4A-52AD-8C38-1507DEF40A1A}"/>
          </ac:picMkLst>
        </pc:picChg>
        <pc:picChg chg="del">
          <ac:chgData name="Tom Hoyland" userId="736d7a3e-93c7-4109-90c5-e67b8b3e41b2" providerId="ADAL" clId="{1A7855D7-5581-714E-94FB-3883CD9C5294}" dt="2024-11-03T10:17:26.036" v="606" actId="478"/>
          <ac:picMkLst>
            <pc:docMk/>
            <pc:sldMk cId="2463470016" sldId="268"/>
            <ac:picMk id="13" creationId="{56E7BCE1-5362-2E0A-E099-9E4BF03FF4F3}"/>
          </ac:picMkLst>
        </pc:picChg>
      </pc:sldChg>
      <pc:sldChg chg="addSp delSp modSp add del mod">
        <pc:chgData name="Tom Hoyland" userId="736d7a3e-93c7-4109-90c5-e67b8b3e41b2" providerId="ADAL" clId="{1A7855D7-5581-714E-94FB-3883CD9C5294}" dt="2024-11-03T10:44:57.389" v="669"/>
        <pc:sldMkLst>
          <pc:docMk/>
          <pc:sldMk cId="977783318" sldId="270"/>
        </pc:sldMkLst>
        <pc:spChg chg="mod">
          <ac:chgData name="Tom Hoyland" userId="736d7a3e-93c7-4109-90c5-e67b8b3e41b2" providerId="ADAL" clId="{1A7855D7-5581-714E-94FB-3883CD9C5294}" dt="2024-11-03T10:17:31.328" v="609"/>
          <ac:spMkLst>
            <pc:docMk/>
            <pc:sldMk cId="977783318" sldId="270"/>
            <ac:spMk id="8" creationId="{3ED04EA2-DE15-1EFA-8ACC-AC90F2BF8E52}"/>
          </ac:spMkLst>
        </pc:spChg>
        <pc:spChg chg="mod">
          <ac:chgData name="Tom Hoyland" userId="736d7a3e-93c7-4109-90c5-e67b8b3e41b2" providerId="ADAL" clId="{1A7855D7-5581-714E-94FB-3883CD9C5294}" dt="2024-11-03T10:17:31.328" v="609"/>
          <ac:spMkLst>
            <pc:docMk/>
            <pc:sldMk cId="977783318" sldId="270"/>
            <ac:spMk id="9" creationId="{A7CB759F-5941-374D-CD66-378338441EF6}"/>
          </ac:spMkLst>
        </pc:spChg>
        <pc:spChg chg="add mod">
          <ac:chgData name="Tom Hoyland" userId="736d7a3e-93c7-4109-90c5-e67b8b3e41b2" providerId="ADAL" clId="{1A7855D7-5581-714E-94FB-3883CD9C5294}" dt="2024-11-03T10:43:33.266" v="631"/>
          <ac:spMkLst>
            <pc:docMk/>
            <pc:sldMk cId="977783318" sldId="270"/>
            <ac:spMk id="10" creationId="{E9738A7A-D522-3808-7316-1B0B40A18D9A}"/>
          </ac:spMkLst>
        </pc:spChg>
        <pc:spChg chg="add mod">
          <ac:chgData name="Tom Hoyland" userId="736d7a3e-93c7-4109-90c5-e67b8b3e41b2" providerId="ADAL" clId="{1A7855D7-5581-714E-94FB-3883CD9C5294}" dt="2024-11-03T10:44:57.389" v="669"/>
          <ac:spMkLst>
            <pc:docMk/>
            <pc:sldMk cId="977783318" sldId="270"/>
            <ac:spMk id="11" creationId="{C287E38C-F979-5F54-DF6B-6FF27F586C88}"/>
          </ac:spMkLst>
        </pc:spChg>
        <pc:grpChg chg="add mod">
          <ac:chgData name="Tom Hoyland" userId="736d7a3e-93c7-4109-90c5-e67b8b3e41b2" providerId="ADAL" clId="{1A7855D7-5581-714E-94FB-3883CD9C5294}" dt="2024-11-03T10:17:31.328" v="609"/>
          <ac:grpSpMkLst>
            <pc:docMk/>
            <pc:sldMk cId="977783318" sldId="270"/>
            <ac:grpSpMk id="4" creationId="{4DDC0079-1B9C-4EDC-E506-E51C5712627D}"/>
          </ac:grpSpMkLst>
        </pc:grpChg>
        <pc:grpChg chg="mod">
          <ac:chgData name="Tom Hoyland" userId="736d7a3e-93c7-4109-90c5-e67b8b3e41b2" providerId="ADAL" clId="{1A7855D7-5581-714E-94FB-3883CD9C5294}" dt="2024-11-03T10:17:31.328" v="609"/>
          <ac:grpSpMkLst>
            <pc:docMk/>
            <pc:sldMk cId="977783318" sldId="270"/>
            <ac:grpSpMk id="5" creationId="{659A8CB0-1492-E38F-E6F7-D355C815B569}"/>
          </ac:grpSpMkLst>
        </pc:grpChg>
        <pc:grpChg chg="del">
          <ac:chgData name="Tom Hoyland" userId="736d7a3e-93c7-4109-90c5-e67b8b3e41b2" providerId="ADAL" clId="{1A7855D7-5581-714E-94FB-3883CD9C5294}" dt="2024-11-03T10:17:30.687" v="608" actId="478"/>
          <ac:grpSpMkLst>
            <pc:docMk/>
            <pc:sldMk cId="977783318" sldId="270"/>
            <ac:grpSpMk id="10" creationId="{48657684-DF32-B523-1AB6-15FCDDE058E2}"/>
          </ac:grpSpMkLst>
        </pc:grpChg>
        <pc:picChg chg="mod">
          <ac:chgData name="Tom Hoyland" userId="736d7a3e-93c7-4109-90c5-e67b8b3e41b2" providerId="ADAL" clId="{1A7855D7-5581-714E-94FB-3883CD9C5294}" dt="2024-11-03T10:17:31.328" v="609"/>
          <ac:picMkLst>
            <pc:docMk/>
            <pc:sldMk cId="977783318" sldId="270"/>
            <ac:picMk id="7" creationId="{9BD626A6-DCAC-BD3C-586E-0D6CA5F220A2}"/>
          </ac:picMkLst>
        </pc:picChg>
        <pc:picChg chg="del">
          <ac:chgData name="Tom Hoyland" userId="736d7a3e-93c7-4109-90c5-e67b8b3e41b2" providerId="ADAL" clId="{1A7855D7-5581-714E-94FB-3883CD9C5294}" dt="2024-11-03T10:17:30.687" v="608" actId="478"/>
          <ac:picMkLst>
            <pc:docMk/>
            <pc:sldMk cId="977783318" sldId="270"/>
            <ac:picMk id="13" creationId="{B84257F1-36D7-FA01-BFD9-7626F74D47DE}"/>
          </ac:picMkLst>
        </pc:picChg>
      </pc:sldChg>
      <pc:sldChg chg="addSp modSp add del mod">
        <pc:chgData name="Tom Hoyland" userId="736d7a3e-93c7-4109-90c5-e67b8b3e41b2" providerId="ADAL" clId="{1A7855D7-5581-714E-94FB-3883CD9C5294}" dt="2024-11-03T10:44:33.529" v="663"/>
        <pc:sldMkLst>
          <pc:docMk/>
          <pc:sldMk cId="238127258" sldId="273"/>
        </pc:sldMkLst>
        <pc:spChg chg="add mod">
          <ac:chgData name="Tom Hoyland" userId="736d7a3e-93c7-4109-90c5-e67b8b3e41b2" providerId="ADAL" clId="{1A7855D7-5581-714E-94FB-3883CD9C5294}" dt="2024-11-03T10:43:21.512" v="625"/>
          <ac:spMkLst>
            <pc:docMk/>
            <pc:sldMk cId="238127258" sldId="273"/>
            <ac:spMk id="2" creationId="{3BAF587B-C371-9DD2-4E82-93C50D756BA8}"/>
          </ac:spMkLst>
        </pc:spChg>
        <pc:spChg chg="add mod">
          <ac:chgData name="Tom Hoyland" userId="736d7a3e-93c7-4109-90c5-e67b8b3e41b2" providerId="ADAL" clId="{1A7855D7-5581-714E-94FB-3883CD9C5294}" dt="2024-11-03T10:44:33.529" v="663"/>
          <ac:spMkLst>
            <pc:docMk/>
            <pc:sldMk cId="238127258" sldId="273"/>
            <ac:spMk id="22" creationId="{B7D688B9-ACD3-3AC7-A6F4-31C404FE694B}"/>
          </ac:spMkLst>
        </pc:spChg>
      </pc:sldChg>
      <pc:sldChg chg="addSp delSp modSp add del mod">
        <pc:chgData name="Tom Hoyland" userId="736d7a3e-93c7-4109-90c5-e67b8b3e41b2" providerId="ADAL" clId="{1A7855D7-5581-714E-94FB-3883CD9C5294}" dt="2024-11-03T10:44:36.829" v="664"/>
        <pc:sldMkLst>
          <pc:docMk/>
          <pc:sldMk cId="3056041099" sldId="275"/>
        </pc:sldMkLst>
        <pc:spChg chg="mod">
          <ac:chgData name="Tom Hoyland" userId="736d7a3e-93c7-4109-90c5-e67b8b3e41b2" providerId="ADAL" clId="{1A7855D7-5581-714E-94FB-3883CD9C5294}" dt="2024-10-16T11:01:51.141" v="567" actId="20577"/>
          <ac:spMkLst>
            <pc:docMk/>
            <pc:sldMk cId="3056041099" sldId="275"/>
            <ac:spMk id="3" creationId="{20467520-3CF6-E456-8B84-2D6A04549AFA}"/>
          </ac:spMkLst>
        </pc:spChg>
        <pc:spChg chg="mod">
          <ac:chgData name="Tom Hoyland" userId="736d7a3e-93c7-4109-90c5-e67b8b3e41b2" providerId="ADAL" clId="{1A7855D7-5581-714E-94FB-3883CD9C5294}" dt="2024-11-03T10:38:39.483" v="614" actId="20577"/>
          <ac:spMkLst>
            <pc:docMk/>
            <pc:sldMk cId="3056041099" sldId="275"/>
            <ac:spMk id="4" creationId="{9CEDF108-8A26-B7A1-3528-7D59F7A574F7}"/>
          </ac:spMkLst>
        </pc:spChg>
        <pc:spChg chg="mod">
          <ac:chgData name="Tom Hoyland" userId="736d7a3e-93c7-4109-90c5-e67b8b3e41b2" providerId="ADAL" clId="{1A7855D7-5581-714E-94FB-3883CD9C5294}" dt="2024-11-03T10:17:00.778" v="599"/>
          <ac:spMkLst>
            <pc:docMk/>
            <pc:sldMk cId="3056041099" sldId="275"/>
            <ac:spMk id="8" creationId="{0CE13FB2-1654-865A-99CC-95E9B268F99F}"/>
          </ac:spMkLst>
        </pc:spChg>
        <pc:spChg chg="mod">
          <ac:chgData name="Tom Hoyland" userId="736d7a3e-93c7-4109-90c5-e67b8b3e41b2" providerId="ADAL" clId="{1A7855D7-5581-714E-94FB-3883CD9C5294}" dt="2024-11-03T10:17:00.778" v="599"/>
          <ac:spMkLst>
            <pc:docMk/>
            <pc:sldMk cId="3056041099" sldId="275"/>
            <ac:spMk id="9" creationId="{95FB21C3-A6C7-DB33-75EE-00AC81721895}"/>
          </ac:spMkLst>
        </pc:spChg>
        <pc:spChg chg="add mod">
          <ac:chgData name="Tom Hoyland" userId="736d7a3e-93c7-4109-90c5-e67b8b3e41b2" providerId="ADAL" clId="{1A7855D7-5581-714E-94FB-3883CD9C5294}" dt="2024-11-03T10:43:24.723" v="626"/>
          <ac:spMkLst>
            <pc:docMk/>
            <pc:sldMk cId="3056041099" sldId="275"/>
            <ac:spMk id="10" creationId="{0DF01EA8-15B7-F7A9-88FA-99B8484CF802}"/>
          </ac:spMkLst>
        </pc:spChg>
        <pc:spChg chg="add mod">
          <ac:chgData name="Tom Hoyland" userId="736d7a3e-93c7-4109-90c5-e67b8b3e41b2" providerId="ADAL" clId="{1A7855D7-5581-714E-94FB-3883CD9C5294}" dt="2024-11-03T10:44:36.829" v="664"/>
          <ac:spMkLst>
            <pc:docMk/>
            <pc:sldMk cId="3056041099" sldId="275"/>
            <ac:spMk id="11" creationId="{EBD13690-7354-D88C-D5AD-C36A43219B9A}"/>
          </ac:spMkLst>
        </pc:spChg>
        <pc:grpChg chg="add mod">
          <ac:chgData name="Tom Hoyland" userId="736d7a3e-93c7-4109-90c5-e67b8b3e41b2" providerId="ADAL" clId="{1A7855D7-5581-714E-94FB-3883CD9C5294}" dt="2024-11-03T10:17:00.778" v="599"/>
          <ac:grpSpMkLst>
            <pc:docMk/>
            <pc:sldMk cId="3056041099" sldId="275"/>
            <ac:grpSpMk id="5" creationId="{555C1089-C733-9036-398D-54C5896817C1}"/>
          </ac:grpSpMkLst>
        </pc:grpChg>
        <pc:grpChg chg="mod">
          <ac:chgData name="Tom Hoyland" userId="736d7a3e-93c7-4109-90c5-e67b8b3e41b2" providerId="ADAL" clId="{1A7855D7-5581-714E-94FB-3883CD9C5294}" dt="2024-11-03T10:17:00.778" v="599"/>
          <ac:grpSpMkLst>
            <pc:docMk/>
            <pc:sldMk cId="3056041099" sldId="275"/>
            <ac:grpSpMk id="6" creationId="{7276A574-2A5A-1803-5BF0-A647D3BEA911}"/>
          </ac:grpSpMkLst>
        </pc:grpChg>
        <pc:grpChg chg="del">
          <ac:chgData name="Tom Hoyland" userId="736d7a3e-93c7-4109-90c5-e67b8b3e41b2" providerId="ADAL" clId="{1A7855D7-5581-714E-94FB-3883CD9C5294}" dt="2024-11-03T10:17:00.100" v="598" actId="478"/>
          <ac:grpSpMkLst>
            <pc:docMk/>
            <pc:sldMk cId="3056041099" sldId="275"/>
            <ac:grpSpMk id="10" creationId="{C97DF6E1-FA67-6FC4-14DB-461FF30FEE41}"/>
          </ac:grpSpMkLst>
        </pc:grpChg>
        <pc:picChg chg="mod">
          <ac:chgData name="Tom Hoyland" userId="736d7a3e-93c7-4109-90c5-e67b8b3e41b2" providerId="ADAL" clId="{1A7855D7-5581-714E-94FB-3883CD9C5294}" dt="2024-11-03T10:17:00.778" v="599"/>
          <ac:picMkLst>
            <pc:docMk/>
            <pc:sldMk cId="3056041099" sldId="275"/>
            <ac:picMk id="7" creationId="{4EE743E0-1570-E8C6-66EB-AAD926998F48}"/>
          </ac:picMkLst>
        </pc:picChg>
        <pc:picChg chg="del">
          <ac:chgData name="Tom Hoyland" userId="736d7a3e-93c7-4109-90c5-e67b8b3e41b2" providerId="ADAL" clId="{1A7855D7-5581-714E-94FB-3883CD9C5294}" dt="2024-11-03T10:17:00.100" v="598" actId="478"/>
          <ac:picMkLst>
            <pc:docMk/>
            <pc:sldMk cId="3056041099" sldId="275"/>
            <ac:picMk id="13" creationId="{4FE89A29-0DC0-7AB7-754A-BB8074BD39AD}"/>
          </ac:picMkLst>
        </pc:picChg>
      </pc:sldChg>
      <pc:sldChg chg="addSp delSp modSp add del mod">
        <pc:chgData name="Tom Hoyland" userId="736d7a3e-93c7-4109-90c5-e67b8b3e41b2" providerId="ADAL" clId="{1A7855D7-5581-714E-94FB-3883CD9C5294}" dt="2024-11-03T10:44:40.673" v="665"/>
        <pc:sldMkLst>
          <pc:docMk/>
          <pc:sldMk cId="3269507104" sldId="276"/>
        </pc:sldMkLst>
        <pc:spChg chg="add mod">
          <ac:chgData name="Tom Hoyland" userId="736d7a3e-93c7-4109-90c5-e67b8b3e41b2" providerId="ADAL" clId="{1A7855D7-5581-714E-94FB-3883CD9C5294}" dt="2024-11-03T10:43:26.397" v="627"/>
          <ac:spMkLst>
            <pc:docMk/>
            <pc:sldMk cId="3269507104" sldId="276"/>
            <ac:spMk id="4" creationId="{2C9926F0-4C94-40CD-6D08-A62368760A80}"/>
          </ac:spMkLst>
        </pc:spChg>
        <pc:spChg chg="mod">
          <ac:chgData name="Tom Hoyland" userId="736d7a3e-93c7-4109-90c5-e67b8b3e41b2" providerId="ADAL" clId="{1A7855D7-5581-714E-94FB-3883CD9C5294}" dt="2024-11-03T10:17:10.317" v="601"/>
          <ac:spMkLst>
            <pc:docMk/>
            <pc:sldMk cId="3269507104" sldId="276"/>
            <ac:spMk id="8" creationId="{A3C9E5CD-6B31-442A-C723-091A34486595}"/>
          </ac:spMkLst>
        </pc:spChg>
        <pc:spChg chg="mod">
          <ac:chgData name="Tom Hoyland" userId="736d7a3e-93c7-4109-90c5-e67b8b3e41b2" providerId="ADAL" clId="{1A7855D7-5581-714E-94FB-3883CD9C5294}" dt="2024-11-03T10:17:10.317" v="601"/>
          <ac:spMkLst>
            <pc:docMk/>
            <pc:sldMk cId="3269507104" sldId="276"/>
            <ac:spMk id="9" creationId="{95FC6520-DFBA-5431-0627-97153D049899}"/>
          </ac:spMkLst>
        </pc:spChg>
        <pc:spChg chg="add mod">
          <ac:chgData name="Tom Hoyland" userId="736d7a3e-93c7-4109-90c5-e67b8b3e41b2" providerId="ADAL" clId="{1A7855D7-5581-714E-94FB-3883CD9C5294}" dt="2024-11-03T10:44:40.673" v="665"/>
          <ac:spMkLst>
            <pc:docMk/>
            <pc:sldMk cId="3269507104" sldId="276"/>
            <ac:spMk id="10" creationId="{E00C0444-B4BB-01E1-4C89-2779F2BE20EE}"/>
          </ac:spMkLst>
        </pc:spChg>
        <pc:grpChg chg="del">
          <ac:chgData name="Tom Hoyland" userId="736d7a3e-93c7-4109-90c5-e67b8b3e41b2" providerId="ADAL" clId="{1A7855D7-5581-714E-94FB-3883CD9C5294}" dt="2024-11-03T10:17:09.651" v="600" actId="478"/>
          <ac:grpSpMkLst>
            <pc:docMk/>
            <pc:sldMk cId="3269507104" sldId="276"/>
            <ac:grpSpMk id="4" creationId="{54C35A6A-9FD2-6240-99AA-579C9B15432F}"/>
          </ac:grpSpMkLst>
        </pc:grpChg>
        <pc:grpChg chg="add mod">
          <ac:chgData name="Tom Hoyland" userId="736d7a3e-93c7-4109-90c5-e67b8b3e41b2" providerId="ADAL" clId="{1A7855D7-5581-714E-94FB-3883CD9C5294}" dt="2024-11-03T10:17:10.317" v="601"/>
          <ac:grpSpMkLst>
            <pc:docMk/>
            <pc:sldMk cId="3269507104" sldId="276"/>
            <ac:grpSpMk id="5" creationId="{E085F726-0A8A-807C-3ED6-4873B8E247CF}"/>
          </ac:grpSpMkLst>
        </pc:grpChg>
        <pc:grpChg chg="mod">
          <ac:chgData name="Tom Hoyland" userId="736d7a3e-93c7-4109-90c5-e67b8b3e41b2" providerId="ADAL" clId="{1A7855D7-5581-714E-94FB-3883CD9C5294}" dt="2024-11-03T10:17:10.317" v="601"/>
          <ac:grpSpMkLst>
            <pc:docMk/>
            <pc:sldMk cId="3269507104" sldId="276"/>
            <ac:grpSpMk id="6" creationId="{956A13F1-6A18-96FC-A3E1-42D3EA867E09}"/>
          </ac:grpSpMkLst>
        </pc:grpChg>
        <pc:picChg chg="mod">
          <ac:chgData name="Tom Hoyland" userId="736d7a3e-93c7-4109-90c5-e67b8b3e41b2" providerId="ADAL" clId="{1A7855D7-5581-714E-94FB-3883CD9C5294}" dt="2024-11-03T10:17:10.317" v="601"/>
          <ac:picMkLst>
            <pc:docMk/>
            <pc:sldMk cId="3269507104" sldId="276"/>
            <ac:picMk id="7" creationId="{364EF564-D372-331B-DD29-C7A24F38900E}"/>
          </ac:picMkLst>
        </pc:picChg>
        <pc:picChg chg="del">
          <ac:chgData name="Tom Hoyland" userId="736d7a3e-93c7-4109-90c5-e67b8b3e41b2" providerId="ADAL" clId="{1A7855D7-5581-714E-94FB-3883CD9C5294}" dt="2024-11-03T10:17:09.651" v="600" actId="478"/>
          <ac:picMkLst>
            <pc:docMk/>
            <pc:sldMk cId="3269507104" sldId="276"/>
            <ac:picMk id="12" creationId="{EC1AB830-F463-1B70-8477-936AFC8ACC99}"/>
          </ac:picMkLst>
        </pc:picChg>
      </pc:sldChg>
      <pc:sldChg chg="addSp modSp add del mod">
        <pc:chgData name="Tom Hoyland" userId="736d7a3e-93c7-4109-90c5-e67b8b3e41b2" providerId="ADAL" clId="{1A7855D7-5581-714E-94FB-3883CD9C5294}" dt="2024-11-03T10:44:00.485" v="658" actId="20577"/>
        <pc:sldMkLst>
          <pc:docMk/>
          <pc:sldMk cId="2730334969" sldId="277"/>
        </pc:sldMkLst>
        <pc:spChg chg="mod">
          <ac:chgData name="Tom Hoyland" userId="736d7a3e-93c7-4109-90c5-e67b8b3e41b2" providerId="ADAL" clId="{1A7855D7-5581-714E-94FB-3883CD9C5294}" dt="2024-11-03T10:15:42.597" v="573" actId="207"/>
          <ac:spMkLst>
            <pc:docMk/>
            <pc:sldMk cId="2730334969" sldId="277"/>
            <ac:spMk id="5" creationId="{3C494DAE-C58D-BDAF-954E-62E468D6D852}"/>
          </ac:spMkLst>
        </pc:spChg>
        <pc:spChg chg="add mod">
          <ac:chgData name="Tom Hoyland" userId="736d7a3e-93c7-4109-90c5-e67b8b3e41b2" providerId="ADAL" clId="{1A7855D7-5581-714E-94FB-3883CD9C5294}" dt="2024-11-03T10:42:44.493" v="616" actId="1076"/>
          <ac:spMkLst>
            <pc:docMk/>
            <pc:sldMk cId="2730334969" sldId="277"/>
            <ac:spMk id="7" creationId="{5A4BECC7-E6B4-24B4-0A77-BA8033168595}"/>
          </ac:spMkLst>
        </pc:spChg>
        <pc:spChg chg="mod">
          <ac:chgData name="Tom Hoyland" userId="736d7a3e-93c7-4109-90c5-e67b8b3e41b2" providerId="ADAL" clId="{1A7855D7-5581-714E-94FB-3883CD9C5294}" dt="2024-11-03T10:16:10.447" v="584" actId="20577"/>
          <ac:spMkLst>
            <pc:docMk/>
            <pc:sldMk cId="2730334969" sldId="277"/>
            <ac:spMk id="8" creationId="{3ECC3698-3976-CE8B-405F-5F55E1EEBB34}"/>
          </ac:spMkLst>
        </pc:spChg>
        <pc:spChg chg="add mod">
          <ac:chgData name="Tom Hoyland" userId="736d7a3e-93c7-4109-90c5-e67b8b3e41b2" providerId="ADAL" clId="{1A7855D7-5581-714E-94FB-3883CD9C5294}" dt="2024-11-03T10:44:00.485" v="658" actId="20577"/>
          <ac:spMkLst>
            <pc:docMk/>
            <pc:sldMk cId="2730334969" sldId="277"/>
            <ac:spMk id="9" creationId="{CFA21558-14C2-7962-53FC-49B47F5ABA0A}"/>
          </ac:spMkLst>
        </pc:spChg>
        <pc:grpChg chg="add">
          <ac:chgData name="Tom Hoyland" userId="736d7a3e-93c7-4109-90c5-e67b8b3e41b2" providerId="ADAL" clId="{1A7855D7-5581-714E-94FB-3883CD9C5294}" dt="2024-11-03T10:16:32.980" v="589" actId="164"/>
          <ac:grpSpMkLst>
            <pc:docMk/>
            <pc:sldMk cId="2730334969" sldId="277"/>
            <ac:grpSpMk id="6" creationId="{56466FE6-8D01-F2DA-FB5F-9CCA9637109A}"/>
          </ac:grpSpMkLst>
        </pc:grpChg>
      </pc:sldChg>
      <pc:sldChg chg="addSp delSp modSp add del mod">
        <pc:chgData name="Tom Hoyland" userId="736d7a3e-93c7-4109-90c5-e67b8b3e41b2" providerId="ADAL" clId="{1A7855D7-5581-714E-94FB-3883CD9C5294}" dt="2024-11-03T10:44:49.412" v="667"/>
        <pc:sldMkLst>
          <pc:docMk/>
          <pc:sldMk cId="463359022" sldId="278"/>
        </pc:sldMkLst>
        <pc:spChg chg="mod">
          <ac:chgData name="Tom Hoyland" userId="736d7a3e-93c7-4109-90c5-e67b8b3e41b2" providerId="ADAL" clId="{1A7855D7-5581-714E-94FB-3883CD9C5294}" dt="2024-11-03T10:17:21.271" v="605"/>
          <ac:spMkLst>
            <pc:docMk/>
            <pc:sldMk cId="463359022" sldId="278"/>
            <ac:spMk id="7" creationId="{EFE50986-617A-FFD7-BB07-BEC3F2744AD6}"/>
          </ac:spMkLst>
        </pc:spChg>
        <pc:spChg chg="mod">
          <ac:chgData name="Tom Hoyland" userId="736d7a3e-93c7-4109-90c5-e67b8b3e41b2" providerId="ADAL" clId="{1A7855D7-5581-714E-94FB-3883CD9C5294}" dt="2024-11-03T10:17:21.271" v="605"/>
          <ac:spMkLst>
            <pc:docMk/>
            <pc:sldMk cId="463359022" sldId="278"/>
            <ac:spMk id="11" creationId="{8F61322F-0DE6-05A3-11FD-85AEE090CAFD}"/>
          </ac:spMkLst>
        </pc:spChg>
        <pc:spChg chg="add mod">
          <ac:chgData name="Tom Hoyland" userId="736d7a3e-93c7-4109-90c5-e67b8b3e41b2" providerId="ADAL" clId="{1A7855D7-5581-714E-94FB-3883CD9C5294}" dt="2024-11-03T10:43:29.237" v="629"/>
          <ac:spMkLst>
            <pc:docMk/>
            <pc:sldMk cId="463359022" sldId="278"/>
            <ac:spMk id="12" creationId="{94FA3B22-6A98-7F84-07A9-604A3729C953}"/>
          </ac:spMkLst>
        </pc:spChg>
        <pc:spChg chg="add mod">
          <ac:chgData name="Tom Hoyland" userId="736d7a3e-93c7-4109-90c5-e67b8b3e41b2" providerId="ADAL" clId="{1A7855D7-5581-714E-94FB-3883CD9C5294}" dt="2024-11-03T10:44:49.412" v="667"/>
          <ac:spMkLst>
            <pc:docMk/>
            <pc:sldMk cId="463359022" sldId="278"/>
            <ac:spMk id="13" creationId="{18D0F04D-36E0-756E-09A6-CB5E11F3F29A}"/>
          </ac:spMkLst>
        </pc:spChg>
        <pc:grpChg chg="add mod">
          <ac:chgData name="Tom Hoyland" userId="736d7a3e-93c7-4109-90c5-e67b8b3e41b2" providerId="ADAL" clId="{1A7855D7-5581-714E-94FB-3883CD9C5294}" dt="2024-11-03T10:17:21.271" v="605"/>
          <ac:grpSpMkLst>
            <pc:docMk/>
            <pc:sldMk cId="463359022" sldId="278"/>
            <ac:grpSpMk id="4" creationId="{7FD7B490-00C0-1D74-0959-99B397DB47C5}"/>
          </ac:grpSpMkLst>
        </pc:grpChg>
        <pc:grpChg chg="mod">
          <ac:chgData name="Tom Hoyland" userId="736d7a3e-93c7-4109-90c5-e67b8b3e41b2" providerId="ADAL" clId="{1A7855D7-5581-714E-94FB-3883CD9C5294}" dt="2024-11-03T10:17:21.271" v="605"/>
          <ac:grpSpMkLst>
            <pc:docMk/>
            <pc:sldMk cId="463359022" sldId="278"/>
            <ac:grpSpMk id="5" creationId="{9089760B-4CFC-7E31-182B-8580BC07DAD6}"/>
          </ac:grpSpMkLst>
        </pc:grpChg>
        <pc:grpChg chg="del">
          <ac:chgData name="Tom Hoyland" userId="736d7a3e-93c7-4109-90c5-e67b8b3e41b2" providerId="ADAL" clId="{1A7855D7-5581-714E-94FB-3883CD9C5294}" dt="2024-11-03T10:17:20.462" v="604" actId="478"/>
          <ac:grpSpMkLst>
            <pc:docMk/>
            <pc:sldMk cId="463359022" sldId="278"/>
            <ac:grpSpMk id="12" creationId="{EEE81D14-B3AB-6579-ECE8-D1F28087814C}"/>
          </ac:grpSpMkLst>
        </pc:grpChg>
        <pc:picChg chg="mod">
          <ac:chgData name="Tom Hoyland" userId="736d7a3e-93c7-4109-90c5-e67b8b3e41b2" providerId="ADAL" clId="{1A7855D7-5581-714E-94FB-3883CD9C5294}" dt="2024-11-03T10:17:21.271" v="605"/>
          <ac:picMkLst>
            <pc:docMk/>
            <pc:sldMk cId="463359022" sldId="278"/>
            <ac:picMk id="6" creationId="{30F0024C-3DF7-27A5-3B14-B332F7BA84FA}"/>
          </ac:picMkLst>
        </pc:picChg>
        <pc:picChg chg="del">
          <ac:chgData name="Tom Hoyland" userId="736d7a3e-93c7-4109-90c5-e67b8b3e41b2" providerId="ADAL" clId="{1A7855D7-5581-714E-94FB-3883CD9C5294}" dt="2024-11-03T10:17:20.462" v="604" actId="478"/>
          <ac:picMkLst>
            <pc:docMk/>
            <pc:sldMk cId="463359022" sldId="278"/>
            <ac:picMk id="15" creationId="{9E70A859-08AE-B6B3-9203-F045BD60712A}"/>
          </ac:picMkLst>
        </pc:picChg>
      </pc:sldChg>
    </pc:docChg>
  </pc:docChgLst>
  <pc:docChgLst>
    <pc:chgData name="Tom Hoyland" userId="S::tom.hoyland2@flutteruki.com::736d7a3e-93c7-4109-90c5-e67b8b3e41b2" providerId="AD" clId="Web-{7A6E4AE5-E954-3062-9C77-A4F04A3BF9F1}"/>
    <pc:docChg chg="modSld">
      <pc:chgData name="Tom Hoyland" userId="S::tom.hoyland2@flutteruki.com::736d7a3e-93c7-4109-90c5-e67b8b3e41b2" providerId="AD" clId="Web-{7A6E4AE5-E954-3062-9C77-A4F04A3BF9F1}" dt="2024-10-16T16:01:42.140" v="40" actId="20577"/>
      <pc:docMkLst>
        <pc:docMk/>
      </pc:docMkLst>
      <pc:sldChg chg="modSp">
        <pc:chgData name="Tom Hoyland" userId="S::tom.hoyland2@flutteruki.com::736d7a3e-93c7-4109-90c5-e67b8b3e41b2" providerId="AD" clId="Web-{7A6E4AE5-E954-3062-9C77-A4F04A3BF9F1}" dt="2024-10-16T15:59:59.949" v="5" actId="20577"/>
        <pc:sldMkLst>
          <pc:docMk/>
          <pc:sldMk cId="1391078005" sldId="264"/>
        </pc:sldMkLst>
        <pc:spChg chg="mod">
          <ac:chgData name="Tom Hoyland" userId="S::tom.hoyland2@flutteruki.com::736d7a3e-93c7-4109-90c5-e67b8b3e41b2" providerId="AD" clId="Web-{7A6E4AE5-E954-3062-9C77-A4F04A3BF9F1}" dt="2024-10-16T15:59:59.949" v="5" actId="20577"/>
          <ac:spMkLst>
            <pc:docMk/>
            <pc:sldMk cId="1391078005" sldId="264"/>
            <ac:spMk id="3" creationId="{DAE4660F-2C15-FE9B-AFC3-60290F1CFBED}"/>
          </ac:spMkLst>
        </pc:spChg>
      </pc:sldChg>
      <pc:sldChg chg="modSp">
        <pc:chgData name="Tom Hoyland" userId="S::tom.hoyland2@flutteruki.com::736d7a3e-93c7-4109-90c5-e67b8b3e41b2" providerId="AD" clId="Web-{7A6E4AE5-E954-3062-9C77-A4F04A3BF9F1}" dt="2024-10-16T16:00:37.747" v="7" actId="20577"/>
        <pc:sldMkLst>
          <pc:docMk/>
          <pc:sldMk cId="49916546" sldId="265"/>
        </pc:sldMkLst>
        <pc:spChg chg="mod">
          <ac:chgData name="Tom Hoyland" userId="S::tom.hoyland2@flutteruki.com::736d7a3e-93c7-4109-90c5-e67b8b3e41b2" providerId="AD" clId="Web-{7A6E4AE5-E954-3062-9C77-A4F04A3BF9F1}" dt="2024-10-16T16:00:37.747" v="7" actId="20577"/>
          <ac:spMkLst>
            <pc:docMk/>
            <pc:sldMk cId="49916546" sldId="265"/>
            <ac:spMk id="3" creationId="{DAE4660F-2C15-FE9B-AFC3-60290F1CFBED}"/>
          </ac:spMkLst>
        </pc:spChg>
      </pc:sldChg>
      <pc:sldChg chg="modSp">
        <pc:chgData name="Tom Hoyland" userId="S::tom.hoyland2@flutteruki.com::736d7a3e-93c7-4109-90c5-e67b8b3e41b2" providerId="AD" clId="Web-{7A6E4AE5-E954-3062-9C77-A4F04A3BF9F1}" dt="2024-10-16T15:59:50.418" v="4" actId="20577"/>
        <pc:sldMkLst>
          <pc:docMk/>
          <pc:sldMk cId="1539784039" sldId="267"/>
        </pc:sldMkLst>
        <pc:spChg chg="mod">
          <ac:chgData name="Tom Hoyland" userId="S::tom.hoyland2@flutteruki.com::736d7a3e-93c7-4109-90c5-e67b8b3e41b2" providerId="AD" clId="Web-{7A6E4AE5-E954-3062-9C77-A4F04A3BF9F1}" dt="2024-10-16T15:59:50.418" v="4" actId="20577"/>
          <ac:spMkLst>
            <pc:docMk/>
            <pc:sldMk cId="1539784039" sldId="267"/>
            <ac:spMk id="3" creationId="{DAE4660F-2C15-FE9B-AFC3-60290F1CFBED}"/>
          </ac:spMkLst>
        </pc:spChg>
      </pc:sldChg>
      <pc:sldChg chg="modSp">
        <pc:chgData name="Tom Hoyland" userId="S::tom.hoyland2@flutteruki.com::736d7a3e-93c7-4109-90c5-e67b8b3e41b2" providerId="AD" clId="Web-{7A6E4AE5-E954-3062-9C77-A4F04A3BF9F1}" dt="2024-10-16T16:01:42.140" v="40" actId="20577"/>
        <pc:sldMkLst>
          <pc:docMk/>
          <pc:sldMk cId="2463470016" sldId="268"/>
        </pc:sldMkLst>
        <pc:spChg chg="mod">
          <ac:chgData name="Tom Hoyland" userId="S::tom.hoyland2@flutteruki.com::736d7a3e-93c7-4109-90c5-e67b8b3e41b2" providerId="AD" clId="Web-{7A6E4AE5-E954-3062-9C77-A4F04A3BF9F1}" dt="2024-10-16T16:01:42.140" v="40" actId="20577"/>
          <ac:spMkLst>
            <pc:docMk/>
            <pc:sldMk cId="2463470016" sldId="268"/>
            <ac:spMk id="3" creationId="{DAE4660F-2C15-FE9B-AFC3-60290F1CFBE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06DD1F-C8BB-C544-8951-53B94EFC2F92}" type="datetimeFigureOut">
              <a:rPr lang="en-GB" smtClean="0"/>
              <a:t>12/11/2024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EB2019-2232-4D40-9F13-5DEEB316958D}" type="slidenum">
              <a:rPr lang="en-GB" smtClean="0"/>
              <a:t>‹#›</a:t>
            </a:fld>
            <a:endParaRPr lang="en-GB" dirty="0"/>
          </a:p>
        </p:txBody>
      </p:sp>
    </p:spTree>
    <p:extLst>
      <p:ext uri="{BB962C8B-B14F-4D97-AF65-F5344CB8AC3E}">
        <p14:creationId xmlns:p14="http://schemas.microsoft.com/office/powerpoint/2010/main" val="3808770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15A4BE-A0A2-8688-C5DD-9FA024DCE2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D67EDE-2ABC-9F11-1721-00985A5CF09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B5C9F3-7F2E-6F6F-7349-82C2D5216757}"/>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01B97B90-829B-AE46-6D1A-35E6A354EA43}"/>
              </a:ext>
            </a:extLst>
          </p:cNvPr>
          <p:cNvSpPr>
            <a:spLocks noGrp="1"/>
          </p:cNvSpPr>
          <p:nvPr>
            <p:ph type="sldNum" sz="quarter" idx="5"/>
          </p:nvPr>
        </p:nvSpPr>
        <p:spPr/>
        <p:txBody>
          <a:bodyPr/>
          <a:lstStyle/>
          <a:p>
            <a:fld id="{DBEB2019-2232-4D40-9F13-5DEEB316958D}" type="slidenum">
              <a:rPr lang="en-GB" smtClean="0"/>
              <a:t>9</a:t>
            </a:fld>
            <a:endParaRPr lang="en-GB" dirty="0"/>
          </a:p>
        </p:txBody>
      </p:sp>
    </p:spTree>
    <p:extLst>
      <p:ext uri="{BB962C8B-B14F-4D97-AF65-F5344CB8AC3E}">
        <p14:creationId xmlns:p14="http://schemas.microsoft.com/office/powerpoint/2010/main" val="2295273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D1931-2811-D1A6-CE06-49DFD0374FC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21C273D8-10A6-B242-B803-13B67D3BCA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2A13C59E-909E-21FE-740B-5C4D7CC6219D}"/>
              </a:ext>
            </a:extLst>
          </p:cNvPr>
          <p:cNvSpPr>
            <a:spLocks noGrp="1"/>
          </p:cNvSpPr>
          <p:nvPr>
            <p:ph type="dt" sz="half" idx="10"/>
          </p:nvPr>
        </p:nvSpPr>
        <p:spPr/>
        <p:txBody>
          <a:bodyPr/>
          <a:lstStyle/>
          <a:p>
            <a:fld id="{C2607E07-18ED-174A-9B6F-CAD87D1E6349}" type="datetimeFigureOut">
              <a:rPr lang="en-GB" smtClean="0"/>
              <a:t>12/11/2024</a:t>
            </a:fld>
            <a:endParaRPr lang="en-GB" dirty="0"/>
          </a:p>
        </p:txBody>
      </p:sp>
      <p:sp>
        <p:nvSpPr>
          <p:cNvPr id="5" name="Footer Placeholder 4">
            <a:extLst>
              <a:ext uri="{FF2B5EF4-FFF2-40B4-BE49-F238E27FC236}">
                <a16:creationId xmlns:a16="http://schemas.microsoft.com/office/drawing/2014/main" id="{504E0B5F-54AB-EF48-9BBA-2B1F3210A00A}"/>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18CDD37C-EB11-378D-C9AE-6FCDAB502428}"/>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231144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3F952-D531-D543-1BFA-79379EB28029}"/>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415024F3-72A3-B63A-1C80-C9283DDBB2E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AD4536CB-E2AC-4E9C-3B43-EEACE11005EA}"/>
              </a:ext>
            </a:extLst>
          </p:cNvPr>
          <p:cNvSpPr>
            <a:spLocks noGrp="1"/>
          </p:cNvSpPr>
          <p:nvPr>
            <p:ph type="dt" sz="half" idx="10"/>
          </p:nvPr>
        </p:nvSpPr>
        <p:spPr/>
        <p:txBody>
          <a:bodyPr/>
          <a:lstStyle/>
          <a:p>
            <a:fld id="{C2607E07-18ED-174A-9B6F-CAD87D1E6349}" type="datetimeFigureOut">
              <a:rPr lang="en-GB" smtClean="0"/>
              <a:t>12/11/2024</a:t>
            </a:fld>
            <a:endParaRPr lang="en-GB" dirty="0"/>
          </a:p>
        </p:txBody>
      </p:sp>
      <p:sp>
        <p:nvSpPr>
          <p:cNvPr id="5" name="Footer Placeholder 4">
            <a:extLst>
              <a:ext uri="{FF2B5EF4-FFF2-40B4-BE49-F238E27FC236}">
                <a16:creationId xmlns:a16="http://schemas.microsoft.com/office/drawing/2014/main" id="{C03CE3CA-6182-6F70-ACB3-6E2A32D7302B}"/>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7A8C4B18-E14C-D085-5EB4-10547357E34A}"/>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3025187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C7428F-D574-6581-9308-A6541807214D}"/>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C6573F89-A5BE-289C-931F-21A060C7E8B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40F17CE-67DD-5268-53B6-1CB248D58D08}"/>
              </a:ext>
            </a:extLst>
          </p:cNvPr>
          <p:cNvSpPr>
            <a:spLocks noGrp="1"/>
          </p:cNvSpPr>
          <p:nvPr>
            <p:ph type="dt" sz="half" idx="10"/>
          </p:nvPr>
        </p:nvSpPr>
        <p:spPr/>
        <p:txBody>
          <a:bodyPr/>
          <a:lstStyle/>
          <a:p>
            <a:fld id="{C2607E07-18ED-174A-9B6F-CAD87D1E6349}" type="datetimeFigureOut">
              <a:rPr lang="en-GB" smtClean="0"/>
              <a:t>12/11/2024</a:t>
            </a:fld>
            <a:endParaRPr lang="en-GB" dirty="0"/>
          </a:p>
        </p:txBody>
      </p:sp>
      <p:sp>
        <p:nvSpPr>
          <p:cNvPr id="5" name="Footer Placeholder 4">
            <a:extLst>
              <a:ext uri="{FF2B5EF4-FFF2-40B4-BE49-F238E27FC236}">
                <a16:creationId xmlns:a16="http://schemas.microsoft.com/office/drawing/2014/main" id="{23F9E3D2-46DB-BC62-F083-0F3D8061F469}"/>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BF704D27-855C-75F5-4608-0E56AE2F2697}"/>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4008808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7E2E9-0107-2BEE-8400-B56F44D07547}"/>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22F58D5C-8C31-C865-8F83-EF82AF37291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C8B601F5-F0F6-AA11-8F70-8466EBA04ADA}"/>
              </a:ext>
            </a:extLst>
          </p:cNvPr>
          <p:cNvSpPr>
            <a:spLocks noGrp="1"/>
          </p:cNvSpPr>
          <p:nvPr>
            <p:ph type="dt" sz="half" idx="10"/>
          </p:nvPr>
        </p:nvSpPr>
        <p:spPr/>
        <p:txBody>
          <a:bodyPr/>
          <a:lstStyle/>
          <a:p>
            <a:fld id="{C2607E07-18ED-174A-9B6F-CAD87D1E6349}" type="datetimeFigureOut">
              <a:rPr lang="en-GB" smtClean="0"/>
              <a:t>12/11/2024</a:t>
            </a:fld>
            <a:endParaRPr lang="en-GB" dirty="0"/>
          </a:p>
        </p:txBody>
      </p:sp>
      <p:sp>
        <p:nvSpPr>
          <p:cNvPr id="5" name="Footer Placeholder 4">
            <a:extLst>
              <a:ext uri="{FF2B5EF4-FFF2-40B4-BE49-F238E27FC236}">
                <a16:creationId xmlns:a16="http://schemas.microsoft.com/office/drawing/2014/main" id="{3F464AB9-1044-E4EB-30B2-10375414ED0A}"/>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81073640-3EE9-B62E-A991-53F5B80C81D5}"/>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2307514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91106-3A4F-2027-F599-809EC1048DA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218418E7-EB80-957E-AA74-F9C1747E808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1495773-6D8C-EC3C-33B0-1E6058EEC2C7}"/>
              </a:ext>
            </a:extLst>
          </p:cNvPr>
          <p:cNvSpPr>
            <a:spLocks noGrp="1"/>
          </p:cNvSpPr>
          <p:nvPr>
            <p:ph type="dt" sz="half" idx="10"/>
          </p:nvPr>
        </p:nvSpPr>
        <p:spPr/>
        <p:txBody>
          <a:bodyPr/>
          <a:lstStyle/>
          <a:p>
            <a:fld id="{C2607E07-18ED-174A-9B6F-CAD87D1E6349}" type="datetimeFigureOut">
              <a:rPr lang="en-GB" smtClean="0"/>
              <a:t>12/11/2024</a:t>
            </a:fld>
            <a:endParaRPr lang="en-GB" dirty="0"/>
          </a:p>
        </p:txBody>
      </p:sp>
      <p:sp>
        <p:nvSpPr>
          <p:cNvPr id="5" name="Footer Placeholder 4">
            <a:extLst>
              <a:ext uri="{FF2B5EF4-FFF2-40B4-BE49-F238E27FC236}">
                <a16:creationId xmlns:a16="http://schemas.microsoft.com/office/drawing/2014/main" id="{0F71FB91-4B52-F994-C018-BEC3B21D20E0}"/>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F5F367F7-8282-E5DB-9484-B0D9D153E95D}"/>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1814049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2244B-DE21-6AE6-07C2-68D285171DCF}"/>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FBB39B67-C736-6745-767F-3783322AD7B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6591A0AF-6100-DA88-A163-2B9C1369E9F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1DF0F152-FB52-C512-AF9C-A9FE0038B346}"/>
              </a:ext>
            </a:extLst>
          </p:cNvPr>
          <p:cNvSpPr>
            <a:spLocks noGrp="1"/>
          </p:cNvSpPr>
          <p:nvPr>
            <p:ph type="dt" sz="half" idx="10"/>
          </p:nvPr>
        </p:nvSpPr>
        <p:spPr/>
        <p:txBody>
          <a:bodyPr/>
          <a:lstStyle/>
          <a:p>
            <a:fld id="{C2607E07-18ED-174A-9B6F-CAD87D1E6349}" type="datetimeFigureOut">
              <a:rPr lang="en-GB" smtClean="0"/>
              <a:t>12/11/2024</a:t>
            </a:fld>
            <a:endParaRPr lang="en-GB" dirty="0"/>
          </a:p>
        </p:txBody>
      </p:sp>
      <p:sp>
        <p:nvSpPr>
          <p:cNvPr id="6" name="Footer Placeholder 5">
            <a:extLst>
              <a:ext uri="{FF2B5EF4-FFF2-40B4-BE49-F238E27FC236}">
                <a16:creationId xmlns:a16="http://schemas.microsoft.com/office/drawing/2014/main" id="{F444E5A1-F496-4BCE-3E5D-6DC4BDA41785}"/>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2C78F5CB-9968-CE92-0365-22703194DE44}"/>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1713795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EF064-9FBD-144C-1926-F921B34F6733}"/>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76802AF8-2412-9687-70E9-10C3114813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8599E18-733C-B535-26CF-AED0CA868AD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65C27AE0-7357-D122-DB07-9D07E084ED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E3CE777-306B-BB08-142A-4B3315A108F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25B414F9-A6F8-3DDE-5258-C132A8957C62}"/>
              </a:ext>
            </a:extLst>
          </p:cNvPr>
          <p:cNvSpPr>
            <a:spLocks noGrp="1"/>
          </p:cNvSpPr>
          <p:nvPr>
            <p:ph type="dt" sz="half" idx="10"/>
          </p:nvPr>
        </p:nvSpPr>
        <p:spPr/>
        <p:txBody>
          <a:bodyPr/>
          <a:lstStyle/>
          <a:p>
            <a:fld id="{C2607E07-18ED-174A-9B6F-CAD87D1E6349}" type="datetimeFigureOut">
              <a:rPr lang="en-GB" smtClean="0"/>
              <a:t>12/11/2024</a:t>
            </a:fld>
            <a:endParaRPr lang="en-GB" dirty="0"/>
          </a:p>
        </p:txBody>
      </p:sp>
      <p:sp>
        <p:nvSpPr>
          <p:cNvPr id="8" name="Footer Placeholder 7">
            <a:extLst>
              <a:ext uri="{FF2B5EF4-FFF2-40B4-BE49-F238E27FC236}">
                <a16:creationId xmlns:a16="http://schemas.microsoft.com/office/drawing/2014/main" id="{DDCC1F34-E397-F37D-5BC4-4E934162EBD9}"/>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6D76E242-D9FC-42B3-D331-7A403FC866EA}"/>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3515604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1E3C9-7FA5-8C4D-2477-5319F484F55D}"/>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52A9AAA9-0ADB-4B3E-3715-FB1044F97FB9}"/>
              </a:ext>
            </a:extLst>
          </p:cNvPr>
          <p:cNvSpPr>
            <a:spLocks noGrp="1"/>
          </p:cNvSpPr>
          <p:nvPr>
            <p:ph type="dt" sz="half" idx="10"/>
          </p:nvPr>
        </p:nvSpPr>
        <p:spPr/>
        <p:txBody>
          <a:bodyPr/>
          <a:lstStyle/>
          <a:p>
            <a:fld id="{C2607E07-18ED-174A-9B6F-CAD87D1E6349}" type="datetimeFigureOut">
              <a:rPr lang="en-GB" smtClean="0"/>
              <a:t>12/11/2024</a:t>
            </a:fld>
            <a:endParaRPr lang="en-GB" dirty="0"/>
          </a:p>
        </p:txBody>
      </p:sp>
      <p:sp>
        <p:nvSpPr>
          <p:cNvPr id="4" name="Footer Placeholder 3">
            <a:extLst>
              <a:ext uri="{FF2B5EF4-FFF2-40B4-BE49-F238E27FC236}">
                <a16:creationId xmlns:a16="http://schemas.microsoft.com/office/drawing/2014/main" id="{FC74D1DF-D3E1-A90C-62AE-2E960BB92AB1}"/>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D0A1F768-3405-3662-99FB-500DFC9F3E68}"/>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224482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1D9493-D195-85A5-88BC-498F939E5D37}"/>
              </a:ext>
            </a:extLst>
          </p:cNvPr>
          <p:cNvSpPr>
            <a:spLocks noGrp="1"/>
          </p:cNvSpPr>
          <p:nvPr>
            <p:ph type="dt" sz="half" idx="10"/>
          </p:nvPr>
        </p:nvSpPr>
        <p:spPr/>
        <p:txBody>
          <a:bodyPr/>
          <a:lstStyle/>
          <a:p>
            <a:fld id="{C2607E07-18ED-174A-9B6F-CAD87D1E6349}" type="datetimeFigureOut">
              <a:rPr lang="en-GB" smtClean="0"/>
              <a:t>12/11/2024</a:t>
            </a:fld>
            <a:endParaRPr lang="en-GB" dirty="0"/>
          </a:p>
        </p:txBody>
      </p:sp>
      <p:sp>
        <p:nvSpPr>
          <p:cNvPr id="3" name="Footer Placeholder 2">
            <a:extLst>
              <a:ext uri="{FF2B5EF4-FFF2-40B4-BE49-F238E27FC236}">
                <a16:creationId xmlns:a16="http://schemas.microsoft.com/office/drawing/2014/main" id="{134958E6-E955-DCBA-C4D7-5865E3B7E446}"/>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22628C11-AD7D-5A39-A855-64020B3B2207}"/>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2340320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4AC7A-99D5-5474-C80F-7C7ABE25830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06AAB2F5-CA80-95F1-EC41-0F60C53245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4603B29A-4253-1EAC-10C1-DFE6EC0FE9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998B081-938B-D977-D5AB-141D0DFF011B}"/>
              </a:ext>
            </a:extLst>
          </p:cNvPr>
          <p:cNvSpPr>
            <a:spLocks noGrp="1"/>
          </p:cNvSpPr>
          <p:nvPr>
            <p:ph type="dt" sz="half" idx="10"/>
          </p:nvPr>
        </p:nvSpPr>
        <p:spPr/>
        <p:txBody>
          <a:bodyPr/>
          <a:lstStyle/>
          <a:p>
            <a:fld id="{C2607E07-18ED-174A-9B6F-CAD87D1E6349}" type="datetimeFigureOut">
              <a:rPr lang="en-GB" smtClean="0"/>
              <a:t>12/11/2024</a:t>
            </a:fld>
            <a:endParaRPr lang="en-GB" dirty="0"/>
          </a:p>
        </p:txBody>
      </p:sp>
      <p:sp>
        <p:nvSpPr>
          <p:cNvPr id="6" name="Footer Placeholder 5">
            <a:extLst>
              <a:ext uri="{FF2B5EF4-FFF2-40B4-BE49-F238E27FC236}">
                <a16:creationId xmlns:a16="http://schemas.microsoft.com/office/drawing/2014/main" id="{A5323E35-B606-419A-481A-8648362B0FD4}"/>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FB96053E-853C-71A6-5AD7-88A9F94A1CF6}"/>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2723973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9F095-FCEB-13C4-3F3E-2C4C2060853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D29E35A8-E349-FCC1-ECA9-60F486380E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AADC965A-406A-EBDB-C1B5-EB63D2F183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B0B1BBA-5A51-231F-894E-12A71C092A98}"/>
              </a:ext>
            </a:extLst>
          </p:cNvPr>
          <p:cNvSpPr>
            <a:spLocks noGrp="1"/>
          </p:cNvSpPr>
          <p:nvPr>
            <p:ph type="dt" sz="half" idx="10"/>
          </p:nvPr>
        </p:nvSpPr>
        <p:spPr/>
        <p:txBody>
          <a:bodyPr/>
          <a:lstStyle/>
          <a:p>
            <a:fld id="{C2607E07-18ED-174A-9B6F-CAD87D1E6349}" type="datetimeFigureOut">
              <a:rPr lang="en-GB" smtClean="0"/>
              <a:t>12/11/2024</a:t>
            </a:fld>
            <a:endParaRPr lang="en-GB" dirty="0"/>
          </a:p>
        </p:txBody>
      </p:sp>
      <p:sp>
        <p:nvSpPr>
          <p:cNvPr id="6" name="Footer Placeholder 5">
            <a:extLst>
              <a:ext uri="{FF2B5EF4-FFF2-40B4-BE49-F238E27FC236}">
                <a16:creationId xmlns:a16="http://schemas.microsoft.com/office/drawing/2014/main" id="{C5CC740A-E629-B9F1-24BF-F0B18D1997B1}"/>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77328AD3-243D-1626-28D6-EC09DE6348CA}"/>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3871419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CEF2F3-8F54-189D-2E45-FFF408075B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E6FE6D10-547D-ED73-1E62-683C22309C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2F039B0-3E96-F2C7-27DC-ADD047045B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2607E07-18ED-174A-9B6F-CAD87D1E6349}" type="datetimeFigureOut">
              <a:rPr lang="en-GB" smtClean="0"/>
              <a:t>12/11/2024</a:t>
            </a:fld>
            <a:endParaRPr lang="en-GB" dirty="0"/>
          </a:p>
        </p:txBody>
      </p:sp>
      <p:sp>
        <p:nvSpPr>
          <p:cNvPr id="5" name="Footer Placeholder 4">
            <a:extLst>
              <a:ext uri="{FF2B5EF4-FFF2-40B4-BE49-F238E27FC236}">
                <a16:creationId xmlns:a16="http://schemas.microsoft.com/office/drawing/2014/main" id="{B2829E01-8807-BC02-D7DE-FD558A7B48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dirty="0"/>
          </a:p>
        </p:txBody>
      </p:sp>
      <p:sp>
        <p:nvSpPr>
          <p:cNvPr id="6" name="Slide Number Placeholder 5">
            <a:extLst>
              <a:ext uri="{FF2B5EF4-FFF2-40B4-BE49-F238E27FC236}">
                <a16:creationId xmlns:a16="http://schemas.microsoft.com/office/drawing/2014/main" id="{BF872772-1A2A-A49C-5E4C-01867300A0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D46040A-EC36-7C4C-A874-17E6402EAEA3}" type="slidenum">
              <a:rPr lang="en-GB" smtClean="0"/>
              <a:t>‹#›</a:t>
            </a:fld>
            <a:endParaRPr lang="en-GB" dirty="0"/>
          </a:p>
        </p:txBody>
      </p:sp>
    </p:spTree>
    <p:extLst>
      <p:ext uri="{BB962C8B-B14F-4D97-AF65-F5344CB8AC3E}">
        <p14:creationId xmlns:p14="http://schemas.microsoft.com/office/powerpoint/2010/main" val="1915985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hyperlink" Target="https://miro.com/miroverse/acgw-course-inspiration-template/" TargetMode="External"/><Relationship Id="rId2" Type="http://schemas.openxmlformats.org/officeDocument/2006/relationships/hyperlink" Target="https://github.com/tomhoyland/agile-growth-pack"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slide" Target="slide14.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agilecoachinggrowthwheel.org/" TargetMode="External"/><Relationship Id="rId2" Type="http://schemas.openxmlformats.org/officeDocument/2006/relationships/hyperlink" Target="https://github.com/tomhoyland/agile-growth-pack"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miro.com/miroverse/acgw-course-inspiration-template/"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github.com/tomhoyland/agile-growth-pack" TargetMode="External"/><Relationship Id="rId7" Type="http://schemas.openxmlformats.org/officeDocument/2006/relationships/image" Target="../media/image5.png"/><Relationship Id="rId12"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miro.com/miroverse/acgw-course-inspiration-template/" TargetMode="External"/><Relationship Id="rId11" Type="http://schemas.openxmlformats.org/officeDocument/2006/relationships/image" Target="../media/image1.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slide" Target="slide14.xml"/><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298F6D-1D20-8EE7-D551-AF75F7342B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EB7D70-B224-3600-B39B-D5CABD8CEA1B}"/>
              </a:ext>
            </a:extLst>
          </p:cNvPr>
          <p:cNvSpPr>
            <a:spLocks noGrp="1"/>
          </p:cNvSpPr>
          <p:nvPr>
            <p:ph type="title"/>
          </p:nvPr>
        </p:nvSpPr>
        <p:spPr/>
        <p:txBody>
          <a:bodyPr>
            <a:noAutofit/>
          </a:bodyPr>
          <a:lstStyle/>
          <a:p>
            <a:r>
              <a:rPr lang="en-GB" b="1" dirty="0"/>
              <a:t>Agile Growth Pathway</a:t>
            </a:r>
          </a:p>
        </p:txBody>
      </p:sp>
      <p:sp>
        <p:nvSpPr>
          <p:cNvPr id="3" name="Content Placeholder 2">
            <a:extLst>
              <a:ext uri="{FF2B5EF4-FFF2-40B4-BE49-F238E27FC236}">
                <a16:creationId xmlns:a16="http://schemas.microsoft.com/office/drawing/2014/main" id="{65C9A8DB-D649-1BE7-9D0F-A493DEB2E38F}"/>
              </a:ext>
            </a:extLst>
          </p:cNvPr>
          <p:cNvSpPr>
            <a:spLocks noGrp="1"/>
          </p:cNvSpPr>
          <p:nvPr>
            <p:ph idx="1"/>
          </p:nvPr>
        </p:nvSpPr>
        <p:spPr>
          <a:xfrm>
            <a:off x="838200" y="1825625"/>
            <a:ext cx="5497945" cy="4351338"/>
          </a:xfrm>
        </p:spPr>
        <p:txBody>
          <a:bodyPr>
            <a:noAutofit/>
          </a:bodyPr>
          <a:lstStyle/>
          <a:p>
            <a:pPr marL="457200" indent="-457200">
              <a:lnSpc>
                <a:spcPct val="100000"/>
              </a:lnSpc>
              <a:buFont typeface="+mj-lt"/>
              <a:buAutoNum type="arabicPeriod"/>
            </a:pPr>
            <a:r>
              <a:rPr lang="en-GB" sz="2400" dirty="0"/>
              <a:t>TL;DR / Overview</a:t>
            </a:r>
          </a:p>
          <a:p>
            <a:pPr marL="457200" indent="-457200">
              <a:lnSpc>
                <a:spcPct val="100000"/>
              </a:lnSpc>
              <a:buFont typeface="+mj-lt"/>
              <a:buAutoNum type="arabicPeriod"/>
            </a:pPr>
            <a:r>
              <a:rPr lang="en-GB" sz="2400" dirty="0"/>
              <a:t>Career Levels of an Agile Practitioner</a:t>
            </a:r>
          </a:p>
          <a:p>
            <a:pPr marL="457200" indent="-457200">
              <a:lnSpc>
                <a:spcPct val="100000"/>
              </a:lnSpc>
              <a:buFont typeface="+mj-lt"/>
              <a:buAutoNum type="arabicPeriod"/>
            </a:pPr>
            <a:r>
              <a:rPr lang="en-GB" sz="2400" dirty="0"/>
              <a:t>Background</a:t>
            </a:r>
          </a:p>
          <a:p>
            <a:pPr marL="457200" indent="-457200">
              <a:lnSpc>
                <a:spcPct val="100000"/>
              </a:lnSpc>
              <a:buFont typeface="+mj-lt"/>
              <a:buAutoNum type="arabicPeriod"/>
            </a:pPr>
            <a:r>
              <a:rPr lang="en-GB" sz="2400" dirty="0"/>
              <a:t>Agile Growth Pathway</a:t>
            </a:r>
          </a:p>
          <a:p>
            <a:pPr marL="457200" indent="-457200">
              <a:lnSpc>
                <a:spcPct val="100000"/>
              </a:lnSpc>
              <a:buFont typeface="+mj-lt"/>
              <a:buAutoNum type="arabicPeriod"/>
            </a:pPr>
            <a:r>
              <a:rPr lang="en-GB" sz="2400" dirty="0"/>
              <a:t>Getting Started</a:t>
            </a:r>
          </a:p>
          <a:p>
            <a:pPr marL="457200" indent="-457200">
              <a:lnSpc>
                <a:spcPct val="100000"/>
              </a:lnSpc>
              <a:buFont typeface="+mj-lt"/>
              <a:buAutoNum type="arabicPeriod"/>
            </a:pPr>
            <a:r>
              <a:rPr lang="en-GB" sz="2400" dirty="0"/>
              <a:t>Origin Story – How We Got Here</a:t>
            </a:r>
          </a:p>
        </p:txBody>
      </p:sp>
      <p:sp>
        <p:nvSpPr>
          <p:cNvPr id="11" name="Rectangle 10">
            <a:extLst>
              <a:ext uri="{FF2B5EF4-FFF2-40B4-BE49-F238E27FC236}">
                <a16:creationId xmlns:a16="http://schemas.microsoft.com/office/drawing/2014/main" id="{35ADDBB8-51E5-2135-FBBC-CD6E64ACC298}"/>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76FB880D-4146-4970-B9BE-2F094A17424A}"/>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1.3</a:t>
            </a:r>
          </a:p>
        </p:txBody>
      </p:sp>
      <p:pic>
        <p:nvPicPr>
          <p:cNvPr id="13" name="Picture 2">
            <a:extLst>
              <a:ext uri="{FF2B5EF4-FFF2-40B4-BE49-F238E27FC236}">
                <a16:creationId xmlns:a16="http://schemas.microsoft.com/office/drawing/2014/main" id="{E5D9F6F1-C092-68C6-3DB0-DB20D5D746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3AD4C729-B080-4CCA-6F2A-27740C2A638A}"/>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
        <p:nvSpPr>
          <p:cNvPr id="4" name="Rectangle 3">
            <a:extLst>
              <a:ext uri="{FF2B5EF4-FFF2-40B4-BE49-F238E27FC236}">
                <a16:creationId xmlns:a16="http://schemas.microsoft.com/office/drawing/2014/main" id="{DF8543F0-AF1B-07AA-0708-3158091B2C7C}"/>
              </a:ext>
            </a:extLst>
          </p:cNvPr>
          <p:cNvSpPr/>
          <p:nvPr/>
        </p:nvSpPr>
        <p:spPr>
          <a:xfrm>
            <a:off x="7389090" y="1801561"/>
            <a:ext cx="3964709" cy="3069648"/>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Graphic 5" descr="Information with solid fill">
            <a:extLst>
              <a:ext uri="{FF2B5EF4-FFF2-40B4-BE49-F238E27FC236}">
                <a16:creationId xmlns:a16="http://schemas.microsoft.com/office/drawing/2014/main" id="{C5891918-0D9A-F443-39AA-16BC0CB0E6F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25754" y="1846047"/>
            <a:ext cx="383310" cy="383310"/>
          </a:xfrm>
          <a:prstGeom prst="rect">
            <a:avLst/>
          </a:prstGeom>
        </p:spPr>
      </p:pic>
      <p:sp>
        <p:nvSpPr>
          <p:cNvPr id="9" name="TextBox 8">
            <a:extLst>
              <a:ext uri="{FF2B5EF4-FFF2-40B4-BE49-F238E27FC236}">
                <a16:creationId xmlns:a16="http://schemas.microsoft.com/office/drawing/2014/main" id="{48742807-1EED-A726-B9D4-852794CA1FAD}"/>
              </a:ext>
            </a:extLst>
          </p:cNvPr>
          <p:cNvSpPr txBox="1"/>
          <p:nvPr/>
        </p:nvSpPr>
        <p:spPr>
          <a:xfrm>
            <a:off x="7538018" y="1948033"/>
            <a:ext cx="3447896" cy="2800767"/>
          </a:xfrm>
          <a:prstGeom prst="rect">
            <a:avLst/>
          </a:prstGeom>
          <a:noFill/>
        </p:spPr>
        <p:txBody>
          <a:bodyPr wrap="square" rtlCol="0">
            <a:spAutoFit/>
          </a:bodyPr>
          <a:lstStyle/>
          <a:p>
            <a:r>
              <a:rPr lang="en-GB" sz="1600" i="1" dirty="0"/>
              <a:t>While structured around a scenario at Generic Inc., the Agile Growth Pathway is designed as a flexible resource for all. Use it as a pathway to follow, a foundation to adapt, or inspiration to create something similar in your own teams, communities, or organisations. Feel free to adopt, adapt, or disassemble it to best support your unique goals in agile professional development.</a:t>
            </a:r>
          </a:p>
        </p:txBody>
      </p:sp>
    </p:spTree>
    <p:extLst>
      <p:ext uri="{BB962C8B-B14F-4D97-AF65-F5344CB8AC3E}">
        <p14:creationId xmlns:p14="http://schemas.microsoft.com/office/powerpoint/2010/main" val="2730334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D40A5A-3965-BAD4-22F2-17A962159A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621C23-5401-BDFB-4DBF-4BC086F89C2C}"/>
              </a:ext>
            </a:extLst>
          </p:cNvPr>
          <p:cNvSpPr>
            <a:spLocks noGrp="1"/>
          </p:cNvSpPr>
          <p:nvPr>
            <p:ph type="title"/>
          </p:nvPr>
        </p:nvSpPr>
        <p:spPr/>
        <p:txBody>
          <a:bodyPr>
            <a:noAutofit/>
          </a:bodyPr>
          <a:lstStyle/>
          <a:p>
            <a:r>
              <a:rPr lang="en-GB" b="1" dirty="0"/>
              <a:t>5.1. Getting Started – Get Your Resources</a:t>
            </a:r>
          </a:p>
        </p:txBody>
      </p:sp>
      <p:sp>
        <p:nvSpPr>
          <p:cNvPr id="3" name="Content Placeholder 2">
            <a:extLst>
              <a:ext uri="{FF2B5EF4-FFF2-40B4-BE49-F238E27FC236}">
                <a16:creationId xmlns:a16="http://schemas.microsoft.com/office/drawing/2014/main" id="{20467520-3CF6-E456-8B84-2D6A04549AFA}"/>
              </a:ext>
            </a:extLst>
          </p:cNvPr>
          <p:cNvSpPr>
            <a:spLocks noGrp="1"/>
          </p:cNvSpPr>
          <p:nvPr>
            <p:ph idx="1"/>
          </p:nvPr>
        </p:nvSpPr>
        <p:spPr>
          <a:xfrm>
            <a:off x="838200" y="1825625"/>
            <a:ext cx="10619510" cy="4351338"/>
          </a:xfrm>
        </p:spPr>
        <p:txBody>
          <a:bodyPr>
            <a:noAutofit/>
          </a:bodyPr>
          <a:lstStyle/>
          <a:p>
            <a:pPr marL="0" indent="0">
              <a:buNone/>
            </a:pPr>
            <a:r>
              <a:rPr lang="en-GB" sz="1800" dirty="0"/>
              <a:t>To begin using the Agile Growth Pathway, ensure you have access to the following resources, saving them in your personal folders:</a:t>
            </a:r>
          </a:p>
          <a:p>
            <a:pPr marL="0" indent="0">
              <a:buNone/>
            </a:pPr>
            <a:endParaRPr lang="en-GB" sz="1800" dirty="0"/>
          </a:p>
          <a:p>
            <a:r>
              <a:rPr lang="en-GB" sz="1800" b="1" dirty="0">
                <a:hlinkClick r:id="rId2"/>
              </a:rPr>
              <a:t>Agile Growth Pack </a:t>
            </a:r>
            <a:r>
              <a:rPr lang="en-GB" sz="1800" b="1" dirty="0"/>
              <a:t>📁</a:t>
            </a:r>
          </a:p>
          <a:p>
            <a:pPr lvl="1"/>
            <a:r>
              <a:rPr lang="en-GB" sz="1800" dirty="0"/>
              <a:t>Me “at My Best” (Slides 1-2) 📝</a:t>
            </a:r>
          </a:p>
          <a:p>
            <a:pPr lvl="1"/>
            <a:r>
              <a:rPr lang="en-GB" sz="1800" dirty="0"/>
              <a:t>Growth Within the Profession Wheel (Slide 3) 📝</a:t>
            </a:r>
          </a:p>
          <a:p>
            <a:pPr lvl="1"/>
            <a:r>
              <a:rPr lang="en-GB" sz="1800" dirty="0"/>
              <a:t>Build a Plan (Slide 4) 📝</a:t>
            </a:r>
          </a:p>
          <a:p>
            <a:pPr lvl="1"/>
            <a:r>
              <a:rPr lang="en-GB" sz="1800" dirty="0"/>
              <a:t>Catch Up Template (Slide 6) 📝</a:t>
            </a:r>
          </a:p>
          <a:p>
            <a:r>
              <a:rPr lang="en-GB" sz="1800" b="1" dirty="0">
                <a:hlinkClick r:id="rId3"/>
              </a:rPr>
              <a:t>Agile Coaching Growth Wheel, Courses, and Resources </a:t>
            </a:r>
            <a:r>
              <a:rPr lang="en-GB" sz="1800" b="1" dirty="0"/>
              <a:t>🌍</a:t>
            </a:r>
          </a:p>
          <a:p>
            <a:r>
              <a:rPr lang="en-GB" sz="1800" b="1" dirty="0">
                <a:hlinkClick r:id="rId4" action="ppaction://hlinksldjump"/>
              </a:rPr>
              <a:t>Agile Practitioner Role &amp; Stance Matrix </a:t>
            </a:r>
            <a:r>
              <a:rPr lang="en-GB" sz="1800" b="1" dirty="0"/>
              <a:t>ℹ️</a:t>
            </a:r>
          </a:p>
          <a:p>
            <a:pPr marL="0" indent="0">
              <a:buNone/>
            </a:pPr>
            <a:endParaRPr lang="en-GB" sz="1800" dirty="0"/>
          </a:p>
          <a:p>
            <a:pPr marL="0" indent="0">
              <a:buNone/>
            </a:pPr>
            <a:r>
              <a:rPr lang="en-GB" sz="1800" dirty="0"/>
              <a:t>These resources can be unbundled as needed and shared with line managers if that aligns with your personal growth journey.</a:t>
            </a:r>
          </a:p>
          <a:p>
            <a:pPr marL="0" indent="0">
              <a:buNone/>
            </a:pPr>
            <a:endParaRPr lang="en-GB" sz="1800" b="1" dirty="0"/>
          </a:p>
        </p:txBody>
      </p:sp>
      <p:sp>
        <p:nvSpPr>
          <p:cNvPr id="13" name="Rectangle 12">
            <a:extLst>
              <a:ext uri="{FF2B5EF4-FFF2-40B4-BE49-F238E27FC236}">
                <a16:creationId xmlns:a16="http://schemas.microsoft.com/office/drawing/2014/main" id="{7C4BE47B-7AC7-0040-D4F6-987F674BE5B0}"/>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FF90C046-0753-1BD8-1FDB-C242ACD92904}"/>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1.3</a:t>
            </a:r>
          </a:p>
        </p:txBody>
      </p:sp>
      <p:pic>
        <p:nvPicPr>
          <p:cNvPr id="15" name="Picture 2">
            <a:extLst>
              <a:ext uri="{FF2B5EF4-FFF2-40B4-BE49-F238E27FC236}">
                <a16:creationId xmlns:a16="http://schemas.microsoft.com/office/drawing/2014/main" id="{AF4EFA2F-3712-30FC-20FF-7020CEC7CCF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216EDE05-F834-F9AE-F650-579710269BD0}"/>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3056041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559070-1D0D-0C38-55A4-27D7D7520D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645E80-B188-5D2E-3B38-3D9C96EF9CFA}"/>
              </a:ext>
            </a:extLst>
          </p:cNvPr>
          <p:cNvSpPr>
            <a:spLocks noGrp="1"/>
          </p:cNvSpPr>
          <p:nvPr>
            <p:ph type="title"/>
          </p:nvPr>
        </p:nvSpPr>
        <p:spPr/>
        <p:txBody>
          <a:bodyPr>
            <a:noAutofit/>
          </a:bodyPr>
          <a:lstStyle/>
          <a:p>
            <a:r>
              <a:rPr lang="en-GB" b="1" dirty="0"/>
              <a:t>5.2. Getting Started – Using the Pathway</a:t>
            </a:r>
          </a:p>
        </p:txBody>
      </p:sp>
      <p:sp>
        <p:nvSpPr>
          <p:cNvPr id="3" name="Content Placeholder 2">
            <a:extLst>
              <a:ext uri="{FF2B5EF4-FFF2-40B4-BE49-F238E27FC236}">
                <a16:creationId xmlns:a16="http://schemas.microsoft.com/office/drawing/2014/main" id="{3A243C31-AE1E-CF17-0A73-EDE78051BB58}"/>
              </a:ext>
            </a:extLst>
          </p:cNvPr>
          <p:cNvSpPr>
            <a:spLocks noGrp="1"/>
          </p:cNvSpPr>
          <p:nvPr>
            <p:ph idx="1"/>
          </p:nvPr>
        </p:nvSpPr>
        <p:spPr>
          <a:xfrm>
            <a:off x="838200" y="1825625"/>
            <a:ext cx="10723418" cy="4351338"/>
          </a:xfrm>
        </p:spPr>
        <p:txBody>
          <a:bodyPr>
            <a:noAutofit/>
          </a:bodyPr>
          <a:lstStyle/>
          <a:p>
            <a:pPr>
              <a:buFont typeface="+mj-lt"/>
              <a:buAutoNum type="arabicPeriod"/>
            </a:pPr>
            <a:r>
              <a:rPr lang="en-GB" sz="1500" b="1" dirty="0"/>
              <a:t>Self-Awareness &amp; Mastery:</a:t>
            </a:r>
            <a:r>
              <a:rPr lang="en-GB" sz="1500" dirty="0"/>
              <a:t> Reflect on your needs using tools like “Me at My Best” or Human API. Identify what support you need from your line manager.</a:t>
            </a:r>
          </a:p>
          <a:p>
            <a:pPr>
              <a:buFont typeface="+mj-lt"/>
              <a:buAutoNum type="arabicPeriod"/>
            </a:pPr>
            <a:r>
              <a:rPr lang="en-GB" sz="1500" b="1" dirty="0"/>
              <a:t>Orient Before Navigating: </a:t>
            </a:r>
            <a:r>
              <a:rPr lang="en-GB" sz="1500" dirty="0"/>
              <a:t>Assess where you are and where you’d like to go. Set a clear goal and discuss it with your line manager using the Agile Practitioner Role &amp; Stance Matrix.</a:t>
            </a:r>
          </a:p>
          <a:p>
            <a:pPr>
              <a:buFont typeface="+mj-lt"/>
              <a:buAutoNum type="arabicPeriod"/>
            </a:pPr>
            <a:r>
              <a:rPr lang="en-GB" sz="1500" b="1" dirty="0"/>
              <a:t>Focus Your Development: </a:t>
            </a:r>
            <a:r>
              <a:rPr lang="en-GB" sz="1500" dirty="0"/>
              <a:t>Identify your focus areas with the Agile Coaching Growth Wheel. Consider using tools like the Johari Window for additional insights.</a:t>
            </a:r>
          </a:p>
          <a:p>
            <a:pPr>
              <a:buFont typeface="+mj-lt"/>
              <a:buAutoNum type="arabicPeriod"/>
            </a:pPr>
            <a:r>
              <a:rPr lang="en-GB" sz="1500" b="1" dirty="0"/>
              <a:t>Find Courses &amp; Resources: </a:t>
            </a:r>
            <a:r>
              <a:rPr lang="en-GB" sz="1500" dirty="0"/>
              <a:t>Explore relevant training using the ACGW + Courses &amp; Certs tool. Consider finding a mentor or coach.</a:t>
            </a:r>
          </a:p>
          <a:p>
            <a:pPr>
              <a:buFont typeface="+mj-lt"/>
              <a:buAutoNum type="arabicPeriod"/>
            </a:pPr>
            <a:r>
              <a:rPr lang="en-GB" sz="1500" b="1" dirty="0"/>
              <a:t>Build and Execute a Plan: </a:t>
            </a:r>
            <a:r>
              <a:rPr lang="en-GB" sz="1500" dirty="0"/>
              <a:t>Create a plan, outlining the courses, certifications, and experiences you need. Use the Agile Growth Pack for structure.</a:t>
            </a:r>
          </a:p>
          <a:p>
            <a:pPr>
              <a:buFont typeface="+mj-lt"/>
              <a:buAutoNum type="arabicPeriod"/>
            </a:pPr>
            <a:r>
              <a:rPr lang="en-GB" sz="1500" b="1" dirty="0"/>
              <a:t>Track Progress and Energy: </a:t>
            </a:r>
            <a:r>
              <a:rPr lang="en-GB" sz="1500" dirty="0"/>
              <a:t>Use the Catch-Up Template to monitor alignment with your development plan.</a:t>
            </a:r>
          </a:p>
          <a:p>
            <a:pPr>
              <a:buFont typeface="+mj-lt"/>
              <a:buAutoNum type="arabicPeriod"/>
            </a:pPr>
            <a:r>
              <a:rPr lang="en-GB" sz="1500" b="1" dirty="0"/>
              <a:t>Reflect, Pivot, or Persist: </a:t>
            </a:r>
            <a:r>
              <a:rPr lang="en-GB" sz="1500" dirty="0"/>
              <a:t>Regularly reassess your growth using the Agile Coaching Growth Wheel, gathering feedback and considering adjustments to your plan.</a:t>
            </a:r>
          </a:p>
          <a:p>
            <a:pPr>
              <a:buFont typeface="+mj-lt"/>
              <a:buAutoNum type="arabicPeriod"/>
            </a:pPr>
            <a:r>
              <a:rPr lang="en-GB" sz="1500" b="1" dirty="0"/>
              <a:t>See How Far You've Come: </a:t>
            </a:r>
            <a:r>
              <a:rPr lang="en-GB" sz="1500" dirty="0"/>
              <a:t>Revisit the Role &amp; Stance Matrix to evaluate progress and determine your next steps, ensuring you have support for future challenges.</a:t>
            </a:r>
          </a:p>
        </p:txBody>
      </p:sp>
      <p:sp>
        <p:nvSpPr>
          <p:cNvPr id="11" name="Rectangle 10">
            <a:extLst>
              <a:ext uri="{FF2B5EF4-FFF2-40B4-BE49-F238E27FC236}">
                <a16:creationId xmlns:a16="http://schemas.microsoft.com/office/drawing/2014/main" id="{882090C7-525D-BD34-8410-7DE173990B20}"/>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ED98FAA5-941F-BDBD-807D-5A5AC5E6C7FC}"/>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1.3</a:t>
            </a:r>
          </a:p>
        </p:txBody>
      </p:sp>
      <p:pic>
        <p:nvPicPr>
          <p:cNvPr id="13" name="Picture 2">
            <a:extLst>
              <a:ext uri="{FF2B5EF4-FFF2-40B4-BE49-F238E27FC236}">
                <a16:creationId xmlns:a16="http://schemas.microsoft.com/office/drawing/2014/main" id="{33DBA4A8-F194-D94F-B21B-E0176A25AF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7A14516A-B876-188E-89A2-192169B8C29A}"/>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3269507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4F5B-200D-5E80-5596-D97099667249}"/>
              </a:ext>
            </a:extLst>
          </p:cNvPr>
          <p:cNvSpPr>
            <a:spLocks noGrp="1"/>
          </p:cNvSpPr>
          <p:nvPr>
            <p:ph type="title"/>
          </p:nvPr>
        </p:nvSpPr>
        <p:spPr/>
        <p:txBody>
          <a:bodyPr vert="horz" lIns="91440" tIns="45720" rIns="91440" bIns="45720" rtlCol="0" anchor="ctr">
            <a:noAutofit/>
          </a:bodyPr>
          <a:lstStyle/>
          <a:p>
            <a:r>
              <a:rPr lang="en-GB" b="1" dirty="0"/>
              <a:t>6. Origin Story – How We Got Here</a:t>
            </a:r>
          </a:p>
        </p:txBody>
      </p:sp>
      <p:sp>
        <p:nvSpPr>
          <p:cNvPr id="3" name="Content Placeholder 2">
            <a:extLst>
              <a:ext uri="{FF2B5EF4-FFF2-40B4-BE49-F238E27FC236}">
                <a16:creationId xmlns:a16="http://schemas.microsoft.com/office/drawing/2014/main" id="{DAE4660F-2C15-FE9B-AFC3-60290F1CFBED}"/>
              </a:ext>
            </a:extLst>
          </p:cNvPr>
          <p:cNvSpPr>
            <a:spLocks noGrp="1"/>
          </p:cNvSpPr>
          <p:nvPr>
            <p:ph idx="1"/>
          </p:nvPr>
        </p:nvSpPr>
        <p:spPr>
          <a:xfrm>
            <a:off x="838199" y="1825625"/>
            <a:ext cx="10244667" cy="4351338"/>
          </a:xfrm>
        </p:spPr>
        <p:txBody>
          <a:bodyPr vert="horz" lIns="91440" tIns="45720" rIns="91440" bIns="45720" rtlCol="0" anchor="t">
            <a:noAutofit/>
          </a:bodyPr>
          <a:lstStyle/>
          <a:p>
            <a:pPr marL="0" indent="0">
              <a:buNone/>
            </a:pPr>
            <a:r>
              <a:rPr lang="en-GB" sz="2000" dirty="0"/>
              <a:t>The following slides outline the method and process by which the Agile Growth Pathway and its resources were developed.</a:t>
            </a:r>
          </a:p>
        </p:txBody>
      </p:sp>
      <p:sp>
        <p:nvSpPr>
          <p:cNvPr id="12" name="Rectangle 11">
            <a:extLst>
              <a:ext uri="{FF2B5EF4-FFF2-40B4-BE49-F238E27FC236}">
                <a16:creationId xmlns:a16="http://schemas.microsoft.com/office/drawing/2014/main" id="{40400C9D-867E-5C20-2547-CD72EDCF7B61}"/>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0C37AAD2-E350-B147-D38E-F7E996A023FD}"/>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1.3</a:t>
            </a:r>
          </a:p>
        </p:txBody>
      </p:sp>
      <p:pic>
        <p:nvPicPr>
          <p:cNvPr id="14" name="Picture 2">
            <a:extLst>
              <a:ext uri="{FF2B5EF4-FFF2-40B4-BE49-F238E27FC236}">
                <a16:creationId xmlns:a16="http://schemas.microsoft.com/office/drawing/2014/main" id="{382DCC8D-3CCB-9676-B0B5-82F21579B8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30E56A04-D01D-B7B8-A480-914556B18118}"/>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49916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FAD94A-DEAF-8758-CDDA-9082805836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EB9DBA-6CC5-71E7-1107-3132BF855C8D}"/>
              </a:ext>
            </a:extLst>
          </p:cNvPr>
          <p:cNvSpPr>
            <a:spLocks noGrp="1"/>
          </p:cNvSpPr>
          <p:nvPr>
            <p:ph type="title"/>
          </p:nvPr>
        </p:nvSpPr>
        <p:spPr/>
        <p:txBody>
          <a:bodyPr>
            <a:noAutofit/>
          </a:bodyPr>
          <a:lstStyle/>
          <a:p>
            <a:r>
              <a:rPr lang="en-GB" b="1" dirty="0"/>
              <a:t>6.1. What We Did – Role &amp; Stance Matrix</a:t>
            </a:r>
          </a:p>
        </p:txBody>
      </p:sp>
      <p:sp>
        <p:nvSpPr>
          <p:cNvPr id="3" name="Content Placeholder 2">
            <a:extLst>
              <a:ext uri="{FF2B5EF4-FFF2-40B4-BE49-F238E27FC236}">
                <a16:creationId xmlns:a16="http://schemas.microsoft.com/office/drawing/2014/main" id="{145F72A3-108D-96E7-8B66-326A6AA56CD4}"/>
              </a:ext>
            </a:extLst>
          </p:cNvPr>
          <p:cNvSpPr>
            <a:spLocks noGrp="1"/>
          </p:cNvSpPr>
          <p:nvPr>
            <p:ph idx="1"/>
          </p:nvPr>
        </p:nvSpPr>
        <p:spPr>
          <a:xfrm>
            <a:off x="838199" y="1825625"/>
            <a:ext cx="10439401" cy="4351338"/>
          </a:xfrm>
        </p:spPr>
        <p:txBody>
          <a:bodyPr vert="horz" lIns="91440" tIns="45720" rIns="91440" bIns="45720" rtlCol="0" anchor="t">
            <a:noAutofit/>
          </a:bodyPr>
          <a:lstStyle/>
          <a:p>
            <a:pPr marL="342900" indent="-342900">
              <a:buFont typeface="+mj-lt"/>
              <a:buAutoNum type="arabicPeriod"/>
            </a:pPr>
            <a:r>
              <a:rPr lang="en-GB" sz="2000" b="1" dirty="0"/>
              <a:t>Role Comparison: </a:t>
            </a:r>
            <a:r>
              <a:rPr lang="en-GB" sz="2000" dirty="0"/>
              <a:t>We used AI to quickly compare and identify distinctions across roles within the Agile Practitioner to Agile Practitioner People Manager/Principal career levels to create a basic matrix.</a:t>
            </a:r>
          </a:p>
          <a:p>
            <a:pPr marL="342900" indent="-342900">
              <a:buFont typeface="+mj-lt"/>
              <a:buAutoNum type="arabicPeriod"/>
            </a:pPr>
            <a:r>
              <a:rPr lang="en-GB" sz="2000" b="1" dirty="0"/>
              <a:t>Aligning Role Descriptions with Stances: </a:t>
            </a:r>
            <a:r>
              <a:rPr lang="en-GB" sz="2000" dirty="0"/>
              <a:t>We then matched Role Descriptions to the Agile Coaching Growth Wheel (ACGW) stance definitions to expand the matrix.</a:t>
            </a:r>
          </a:p>
          <a:p>
            <a:pPr marL="342900" indent="-342900">
              <a:buFont typeface="+mj-lt"/>
              <a:buAutoNum type="arabicPeriod"/>
            </a:pPr>
            <a:r>
              <a:rPr lang="en-GB" sz="2000" b="1" dirty="0"/>
              <a:t>Agile Practitioner Role &amp; Stance Matrix</a:t>
            </a:r>
            <a:r>
              <a:rPr lang="en-GB" sz="2000" dirty="0"/>
              <a:t>: The resulting matrix illustrates how practitioners can evolve stances and competencies, helping colleagues to identify focus areas for deepening or broadening their skills.</a:t>
            </a:r>
          </a:p>
          <a:p>
            <a:pPr marL="0" indent="0">
              <a:buNone/>
            </a:pPr>
            <a:endParaRPr lang="en-GB" sz="1500" dirty="0"/>
          </a:p>
          <a:p>
            <a:pPr marL="0" indent="0">
              <a:buNone/>
            </a:pPr>
            <a:r>
              <a:rPr lang="en-GB" sz="1500" dirty="0"/>
              <a:t>⚠️ Note: The matrix does not imply that acquiring a set number of competencies triggers promotion. It is designed to illustrate transferable competencies across roles and levels.</a:t>
            </a:r>
          </a:p>
          <a:p>
            <a:endParaRPr lang="en-GB" sz="1800" dirty="0"/>
          </a:p>
          <a:p>
            <a:endParaRPr lang="en-GB" sz="1800" dirty="0"/>
          </a:p>
        </p:txBody>
      </p:sp>
      <p:sp>
        <p:nvSpPr>
          <p:cNvPr id="26" name="Rectangle 25">
            <a:extLst>
              <a:ext uri="{FF2B5EF4-FFF2-40B4-BE49-F238E27FC236}">
                <a16:creationId xmlns:a16="http://schemas.microsoft.com/office/drawing/2014/main" id="{33606496-35FF-0197-03E9-748A786CB649}"/>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ABEC5A02-0337-4883-AF12-CC0925B90C0B}"/>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1.3</a:t>
            </a:r>
          </a:p>
        </p:txBody>
      </p:sp>
      <p:pic>
        <p:nvPicPr>
          <p:cNvPr id="28" name="Picture 2">
            <a:extLst>
              <a:ext uri="{FF2B5EF4-FFF2-40B4-BE49-F238E27FC236}">
                <a16:creationId xmlns:a16="http://schemas.microsoft.com/office/drawing/2014/main" id="{3195C846-18DC-5A9B-7886-97034366E7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1FFF2A03-5510-08EC-B49A-8DF28DDF1574}"/>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463359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C24AB31-CFE6-05B1-A05C-CB4B8F5125D5}"/>
              </a:ext>
            </a:extLst>
          </p:cNvPr>
          <p:cNvGraphicFramePr>
            <a:graphicFrameLocks noGrp="1"/>
          </p:cNvGraphicFramePr>
          <p:nvPr>
            <p:ph idx="1"/>
            <p:extLst>
              <p:ext uri="{D42A27DB-BD31-4B8C-83A1-F6EECF244321}">
                <p14:modId xmlns:p14="http://schemas.microsoft.com/office/powerpoint/2010/main" val="2793035806"/>
              </p:ext>
            </p:extLst>
          </p:nvPr>
        </p:nvGraphicFramePr>
        <p:xfrm>
          <a:off x="177311" y="375418"/>
          <a:ext cx="11787619" cy="6130162"/>
        </p:xfrm>
        <a:graphic>
          <a:graphicData uri="http://schemas.openxmlformats.org/drawingml/2006/table">
            <a:tbl>
              <a:tblPr>
                <a:tableStyleId>{073A0DAA-6AF3-43AB-8588-CEC1D06C72B9}</a:tableStyleId>
              </a:tblPr>
              <a:tblGrid>
                <a:gridCol w="230400">
                  <a:extLst>
                    <a:ext uri="{9D8B030D-6E8A-4147-A177-3AD203B41FA5}">
                      <a16:colId xmlns:a16="http://schemas.microsoft.com/office/drawing/2014/main" val="3034779421"/>
                    </a:ext>
                  </a:extLst>
                </a:gridCol>
                <a:gridCol w="1309629">
                  <a:extLst>
                    <a:ext uri="{9D8B030D-6E8A-4147-A177-3AD203B41FA5}">
                      <a16:colId xmlns:a16="http://schemas.microsoft.com/office/drawing/2014/main" val="2815085466"/>
                    </a:ext>
                  </a:extLst>
                </a:gridCol>
                <a:gridCol w="2049518">
                  <a:extLst>
                    <a:ext uri="{9D8B030D-6E8A-4147-A177-3AD203B41FA5}">
                      <a16:colId xmlns:a16="http://schemas.microsoft.com/office/drawing/2014/main" val="53403329"/>
                    </a:ext>
                  </a:extLst>
                </a:gridCol>
                <a:gridCol w="2049518">
                  <a:extLst>
                    <a:ext uri="{9D8B030D-6E8A-4147-A177-3AD203B41FA5}">
                      <a16:colId xmlns:a16="http://schemas.microsoft.com/office/drawing/2014/main" val="607452462"/>
                    </a:ext>
                  </a:extLst>
                </a:gridCol>
                <a:gridCol w="2049518">
                  <a:extLst>
                    <a:ext uri="{9D8B030D-6E8A-4147-A177-3AD203B41FA5}">
                      <a16:colId xmlns:a16="http://schemas.microsoft.com/office/drawing/2014/main" val="1983126170"/>
                    </a:ext>
                  </a:extLst>
                </a:gridCol>
                <a:gridCol w="2049518">
                  <a:extLst>
                    <a:ext uri="{9D8B030D-6E8A-4147-A177-3AD203B41FA5}">
                      <a16:colId xmlns:a16="http://schemas.microsoft.com/office/drawing/2014/main" val="3481570206"/>
                    </a:ext>
                  </a:extLst>
                </a:gridCol>
                <a:gridCol w="2049518">
                  <a:extLst>
                    <a:ext uri="{9D8B030D-6E8A-4147-A177-3AD203B41FA5}">
                      <a16:colId xmlns:a16="http://schemas.microsoft.com/office/drawing/2014/main" val="203919175"/>
                    </a:ext>
                  </a:extLst>
                </a:gridCol>
              </a:tblGrid>
              <a:tr h="204890">
                <a:tc>
                  <a:txBody>
                    <a:bodyPr/>
                    <a:lstStyle/>
                    <a:p>
                      <a:pPr algn="l" fontAlgn="b"/>
                      <a:endParaRPr lang="en-GB" sz="600" b="0" i="0" u="none" strike="noStrike" dirty="0">
                        <a:solidFill>
                          <a:srgbClr val="000000"/>
                        </a:solidFill>
                        <a:effectLst/>
                        <a:latin typeface="Arial" panose="020B0604020202020204" pitchFamily="34" charset="0"/>
                        <a:cs typeface="Arial" panose="020B0604020202020204" pitchFamily="34" charset="0"/>
                      </a:endParaRPr>
                    </a:p>
                  </a:txBody>
                  <a:tcPr marL="866" marR="866" marT="866" marB="0">
                    <a:noFill/>
                  </a:tcPr>
                </a:tc>
                <a:tc>
                  <a:txBody>
                    <a:bodyPr/>
                    <a:lstStyle/>
                    <a:p>
                      <a:pPr algn="ctr" fontAlgn="b"/>
                      <a:endParaRPr lang="en-GB" sz="900" b="1" u="none" strike="noStrike" kern="1200" dirty="0">
                        <a:solidFill>
                          <a:schemeClr val="dk1"/>
                        </a:solidFill>
                        <a:effectLst/>
                        <a:latin typeface="Arial" panose="020B0604020202020204" pitchFamily="34" charset="0"/>
                        <a:ea typeface="+mn-ea"/>
                        <a:cs typeface="Arial" panose="020B0604020202020204" pitchFamily="34" charset="0"/>
                      </a:endParaRPr>
                    </a:p>
                  </a:txBody>
                  <a:tcPr marL="866" marR="866" marT="866" marB="0" anchor="ctr">
                    <a:lnR w="12700" cap="flat" cmpd="sng" algn="ctr">
                      <a:solidFill>
                        <a:schemeClr val="tx1"/>
                      </a:solidFill>
                      <a:prstDash val="solid"/>
                      <a:round/>
                      <a:headEnd type="none" w="med" len="med"/>
                      <a:tailEnd type="none" w="med" len="med"/>
                    </a:lnR>
                    <a:noFill/>
                  </a:tcPr>
                </a:tc>
                <a:tc gridSpan="5">
                  <a:txBody>
                    <a:bodyPr/>
                    <a:lstStyle/>
                    <a:p>
                      <a:pPr algn="ctr" fontAlgn="b"/>
                      <a:r>
                        <a:rPr lang="en-GB" sz="900" b="1" u="none" strike="noStrike" kern="1200" dirty="0">
                          <a:solidFill>
                            <a:sysClr val="windowText" lastClr="000000"/>
                          </a:solidFill>
                          <a:effectLst/>
                          <a:latin typeface="Arial" panose="020B0604020202020204" pitchFamily="34" charset="0"/>
                          <a:cs typeface="Arial" panose="020B0604020202020204" pitchFamily="34" charset="0"/>
                        </a:rPr>
                        <a:t>Role</a:t>
                      </a:r>
                      <a:endParaRPr lang="en-GB" sz="900" b="1"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b"/>
                      <a:endParaRPr lang="en-GB" sz="900" b="1" u="none" strike="noStrike" kern="1200">
                        <a:solidFill>
                          <a:schemeClr val="dk1"/>
                        </a:solidFill>
                        <a:effectLst/>
                        <a:latin typeface="+mn-lt"/>
                        <a:ea typeface="+mn-ea"/>
                        <a:cs typeface="+mn-cs"/>
                      </a:endParaRPr>
                    </a:p>
                  </a:txBody>
                  <a:tcPr marL="866" marR="866" marT="866" marB="0"/>
                </a:tc>
                <a:tc hMerge="1">
                  <a:txBody>
                    <a:bodyPr/>
                    <a:lstStyle/>
                    <a:p>
                      <a:pPr algn="ctr" fontAlgn="b"/>
                      <a:endParaRPr lang="en-GB" sz="900" b="1" u="none" strike="noStrike" kern="1200">
                        <a:solidFill>
                          <a:schemeClr val="dk1"/>
                        </a:solidFill>
                        <a:effectLst/>
                        <a:latin typeface="+mn-lt"/>
                        <a:ea typeface="+mn-ea"/>
                        <a:cs typeface="+mn-cs"/>
                      </a:endParaRPr>
                    </a:p>
                  </a:txBody>
                  <a:tcPr marL="866" marR="866" marT="866" marB="0"/>
                </a:tc>
                <a:tc hMerge="1">
                  <a:txBody>
                    <a:bodyPr/>
                    <a:lstStyle/>
                    <a:p>
                      <a:pPr algn="ctr" fontAlgn="b"/>
                      <a:endParaRPr lang="en-GB" sz="900" b="1" u="none" strike="noStrike" kern="1200">
                        <a:solidFill>
                          <a:schemeClr val="dk1"/>
                        </a:solidFill>
                        <a:effectLst/>
                        <a:latin typeface="+mn-lt"/>
                        <a:ea typeface="+mn-ea"/>
                        <a:cs typeface="+mn-cs"/>
                      </a:endParaRPr>
                    </a:p>
                  </a:txBody>
                  <a:tcPr marL="866" marR="866" marT="866" marB="0"/>
                </a:tc>
                <a:tc hMerge="1">
                  <a:txBody>
                    <a:bodyPr/>
                    <a:lstStyle/>
                    <a:p>
                      <a:pPr algn="ctr" fontAlgn="b"/>
                      <a:endParaRPr lang="en-GB" sz="900" b="1" u="none" strike="noStrike" kern="1200">
                        <a:solidFill>
                          <a:schemeClr val="dk1"/>
                        </a:solidFill>
                        <a:effectLst/>
                        <a:latin typeface="+mn-lt"/>
                        <a:ea typeface="+mn-ea"/>
                        <a:cs typeface="+mn-cs"/>
                      </a:endParaRPr>
                    </a:p>
                  </a:txBody>
                  <a:tcPr marL="866" marR="866" marT="866" marB="0"/>
                </a:tc>
                <a:extLst>
                  <a:ext uri="{0D108BD9-81ED-4DB2-BD59-A6C34878D82A}">
                    <a16:rowId xmlns:a16="http://schemas.microsoft.com/office/drawing/2014/main" val="4012728042"/>
                  </a:ext>
                </a:extLst>
              </a:tr>
              <a:tr h="204890">
                <a:tc>
                  <a:txBody>
                    <a:bodyPr/>
                    <a:lstStyle/>
                    <a:p>
                      <a:pPr algn="l" fontAlgn="b"/>
                      <a:endParaRPr lang="en-GB" sz="600" b="0" i="0" u="none" strike="noStrike" dirty="0">
                        <a:solidFill>
                          <a:srgbClr val="000000"/>
                        </a:solidFill>
                        <a:effectLst/>
                        <a:latin typeface="Arial" panose="020B0604020202020204" pitchFamily="34" charset="0"/>
                        <a:cs typeface="Arial" panose="020B0604020202020204" pitchFamily="34" charset="0"/>
                      </a:endParaRPr>
                    </a:p>
                  </a:txBody>
                  <a:tcPr marL="866" marR="866" marT="866" marB="0">
                    <a:lnB w="12700" cap="flat" cmpd="sng" algn="ctr">
                      <a:solidFill>
                        <a:schemeClr val="tx1"/>
                      </a:solidFill>
                      <a:prstDash val="solid"/>
                      <a:round/>
                      <a:headEnd type="none" w="med" len="med"/>
                      <a:tailEnd type="none" w="med" len="med"/>
                    </a:lnB>
                    <a:noFill/>
                  </a:tcPr>
                </a:tc>
                <a:tc>
                  <a:txBody>
                    <a:bodyPr/>
                    <a:lstStyle/>
                    <a:p>
                      <a:pPr algn="ctr" fontAlgn="b"/>
                      <a:endParaRPr lang="en-GB" sz="900" b="1" u="none" strike="noStrike" kern="1200" dirty="0">
                        <a:solidFill>
                          <a:schemeClr val="dk1"/>
                        </a:solidFill>
                        <a:effectLst/>
                        <a:latin typeface="Arial" panose="020B0604020202020204" pitchFamily="34" charset="0"/>
                        <a:ea typeface="+mn-ea"/>
                        <a:cs typeface="Arial" panose="020B0604020202020204" pitchFamily="34" charset="0"/>
                      </a:endParaRPr>
                    </a:p>
                  </a:txBody>
                  <a:tcPr marL="866" marR="866" marT="866"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fontAlgn="b"/>
                      <a:r>
                        <a:rPr lang="en-GB" sz="900" b="1" u="none" strike="noStrike" kern="1200" dirty="0">
                          <a:solidFill>
                            <a:sysClr val="windowText" lastClr="000000"/>
                          </a:solidFill>
                          <a:effectLst/>
                          <a:latin typeface="Arial" panose="020B0604020202020204" pitchFamily="34" charset="0"/>
                          <a:cs typeface="Arial" panose="020B0604020202020204" pitchFamily="34" charset="0"/>
                        </a:rPr>
                        <a:t>Agile Practitioner People Manager</a:t>
                      </a: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900" b="1" u="none" strike="noStrike" kern="1200" dirty="0">
                          <a:solidFill>
                            <a:sysClr val="windowText" lastClr="000000"/>
                          </a:solidFill>
                          <a:effectLst/>
                          <a:latin typeface="Arial" panose="020B0604020202020204" pitchFamily="34" charset="0"/>
                          <a:cs typeface="Arial" panose="020B0604020202020204" pitchFamily="34" charset="0"/>
                        </a:rPr>
                        <a:t>Principal Agile Practitioner</a:t>
                      </a:r>
                      <a:endParaRPr lang="en-GB" sz="900" b="1"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900" b="1" u="none" strike="noStrike" kern="1200" dirty="0">
                          <a:solidFill>
                            <a:sysClr val="windowText" lastClr="000000"/>
                          </a:solidFill>
                          <a:effectLst/>
                          <a:latin typeface="Arial" panose="020B0604020202020204" pitchFamily="34" charset="0"/>
                          <a:cs typeface="Arial" panose="020B0604020202020204" pitchFamily="34" charset="0"/>
                        </a:rPr>
                        <a:t>Senior Agile Practitioner</a:t>
                      </a:r>
                      <a:endParaRPr lang="en-GB" sz="900" b="1"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900" b="1" u="none" strike="noStrike" kern="1200" dirty="0">
                          <a:solidFill>
                            <a:sysClr val="windowText" lastClr="000000"/>
                          </a:solidFill>
                          <a:effectLst/>
                          <a:latin typeface="Arial" panose="020B0604020202020204" pitchFamily="34" charset="0"/>
                          <a:cs typeface="Arial" panose="020B0604020202020204" pitchFamily="34" charset="0"/>
                        </a:rPr>
                        <a:t>Agile Practitioner</a:t>
                      </a:r>
                      <a:endParaRPr lang="en-GB" sz="900" b="1"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900" b="1" u="none" strike="noStrike" kern="1200" dirty="0">
                          <a:solidFill>
                            <a:sysClr val="windowText" lastClr="000000"/>
                          </a:solidFill>
                          <a:effectLst/>
                          <a:latin typeface="Arial" panose="020B0604020202020204" pitchFamily="34" charset="0"/>
                          <a:cs typeface="Arial" panose="020B0604020202020204" pitchFamily="34" charset="0"/>
                        </a:rPr>
                        <a:t>Associate Agile Practitioner</a:t>
                      </a:r>
                      <a:endParaRPr lang="en-GB" sz="900" b="1"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767958"/>
                  </a:ext>
                </a:extLst>
              </a:tr>
              <a:tr h="635598">
                <a:tc rowSpan="9">
                  <a:txBody>
                    <a:bodyPr/>
                    <a:lstStyle/>
                    <a:p>
                      <a:pPr algn="ctr" fontAlgn="b"/>
                      <a:r>
                        <a:rPr lang="en-GB" sz="900" b="1" u="none" strike="noStrike" kern="1200" dirty="0">
                          <a:solidFill>
                            <a:sysClr val="windowText" lastClr="000000"/>
                          </a:solidFill>
                          <a:effectLst/>
                          <a:latin typeface="Arial" panose="020B0604020202020204" pitchFamily="34" charset="0"/>
                          <a:cs typeface="Arial" panose="020B0604020202020204" pitchFamily="34" charset="0"/>
                        </a:rPr>
                        <a:t>Agile Coaching Growth Wheel Stance</a:t>
                      </a:r>
                      <a:endParaRPr lang="en-GB" sz="900" b="1"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900" b="1" u="none" strike="noStrike" dirty="0">
                          <a:solidFill>
                            <a:sysClr val="windowText" lastClr="000000"/>
                          </a:solidFill>
                          <a:effectLst/>
                          <a:latin typeface="Arial" panose="020B0604020202020204" pitchFamily="34" charset="0"/>
                          <a:cs typeface="Arial" panose="020B0604020202020204" pitchFamily="34" charset="0"/>
                        </a:rPr>
                        <a:t>Self-Mastery</a:t>
                      </a:r>
                      <a:endParaRPr lang="en-GB" sz="900" b="1" i="0" u="none" strike="noStrike" dirty="0">
                        <a:solidFill>
                          <a:sysClr val="windowText" lastClr="000000"/>
                        </a:solidFill>
                        <a:effectLst/>
                        <a:latin typeface="Arial" panose="020B0604020202020204" pitchFamily="34" charset="0"/>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Practices self-awareness and self-care, balancing personal well-being with professional responsibilities.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Demonstrates emotional intelligence in leadership roles, creating a supportive and inclusive work environment.</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Prioritizes self-mastery, fostering a culture of learning   and reflection across the organization.</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by example, demonstrating resilience and adaptability in navigating complex and transformative initiatives and deliveries.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Embodies self-mastery, demonstrating emotional and social intelligence in leadership and coaching roles.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Invests in personal growth and well-being, serving as a role model for continuous learning and development.</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Practices self-awareness and reflection, continually learning and growing as an Agile practitioner.</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Focuses on emotional intelligence and social awareness  to effectively navigate team dynamics and challenges.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Focuses on personal growth and development, investing  in learning opportunities and seeking mentorship.</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Develops emotional and social intelligence to effectively contribute to team dynamics and initiative success.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07393482"/>
                  </a:ext>
                </a:extLst>
              </a:tr>
              <a:tr h="635598">
                <a:tc vMerge="1">
                  <a:txBody>
                    <a:bodyPr/>
                    <a:lstStyle/>
                    <a:p>
                      <a:pPr algn="l" fontAlgn="b"/>
                      <a:endParaRPr lang="en-GB" sz="600" b="0" i="0" u="none" strike="noStrike">
                        <a:solidFill>
                          <a:srgbClr val="000000"/>
                        </a:solidFill>
                        <a:effectLst/>
                        <a:latin typeface="Aptos Narrow" panose="020B0004020202020204" pitchFamily="34" charset="0"/>
                      </a:endParaRPr>
                    </a:p>
                  </a:txBody>
                  <a:tcPr marL="866" marR="866" marT="866" marB="0" anchor="b"/>
                </a:tc>
                <a:tc>
                  <a:txBody>
                    <a:bodyPr/>
                    <a:lstStyle/>
                    <a:p>
                      <a:pPr algn="ctr" fontAlgn="b"/>
                      <a:r>
                        <a:rPr lang="en-GB" sz="900" b="1" u="none" strike="noStrike" dirty="0">
                          <a:solidFill>
                            <a:sysClr val="windowText" lastClr="000000"/>
                          </a:solidFill>
                          <a:effectLst/>
                          <a:latin typeface="Arial" panose="020B0604020202020204" pitchFamily="34" charset="0"/>
                          <a:cs typeface="Arial" panose="020B0604020202020204" pitchFamily="34" charset="0"/>
                        </a:rPr>
                        <a:t>Agile/Lean </a:t>
                      </a:r>
                    </a:p>
                    <a:p>
                      <a:pPr algn="ctr" fontAlgn="b"/>
                      <a:r>
                        <a:rPr lang="en-GB" sz="900" b="1" u="none" strike="noStrike" dirty="0">
                          <a:solidFill>
                            <a:sysClr val="windowText" lastClr="000000"/>
                          </a:solidFill>
                          <a:effectLst/>
                          <a:latin typeface="Arial" panose="020B0604020202020204" pitchFamily="34" charset="0"/>
                          <a:cs typeface="Arial" panose="020B0604020202020204" pitchFamily="34" charset="0"/>
                        </a:rPr>
                        <a:t>Practitioner</a:t>
                      </a:r>
                      <a:endParaRPr lang="en-GB" sz="900" b="1" i="0" u="none" strike="noStrike" dirty="0">
                        <a:solidFill>
                          <a:sysClr val="windowText" lastClr="000000"/>
                        </a:solidFill>
                        <a:effectLst/>
                        <a:latin typeface="Arial" panose="020B0604020202020204" pitchFamily="34" charset="0"/>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Exhibits deep understanding and experience in Agile methods and frameworks, guiding teams in their implementation and execution.</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Provides expertise in Agile practices such as Scrum or Kanban, ensuring alignment with Agile principles and values.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Serves as a subject matter expert in Agile methods, providing guidance and support in their adoption and implementation.</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Agile transformation efforts, driving the  organization towards Agile maturity and excellence.</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Applies Agile principles and practices to oversee the successful delivery of software initiatives, ensuring alignment with Agile frameworks.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Utilizes Agile methods such as Scrum or Kanban to optimize team performance and initiative outcomes.</a:t>
                      </a: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Demonstrates a foundational understanding of Agile principles and practices, contributing to the smooth execution of Agile methods.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Works within a development team to ensure adherence to Agile frameworks and practices.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Develops a foundational understanding of Agile principles and practices, gaining valuable experience in Agile Delivery management.</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Supports Agile activities within the development team, contributing to the adoption and execution of Agile methods.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5490675"/>
                  </a:ext>
                </a:extLst>
              </a:tr>
              <a:tr h="635598">
                <a:tc vMerge="1">
                  <a:txBody>
                    <a:bodyPr/>
                    <a:lstStyle/>
                    <a:p>
                      <a:pPr algn="l" fontAlgn="b"/>
                      <a:endParaRPr lang="en-GB" sz="600" b="0" i="0" u="none" strike="noStrike">
                        <a:solidFill>
                          <a:srgbClr val="000000"/>
                        </a:solidFill>
                        <a:effectLst/>
                        <a:latin typeface="Aptos Narrow" panose="020B0004020202020204" pitchFamily="34" charset="0"/>
                      </a:endParaRPr>
                    </a:p>
                  </a:txBody>
                  <a:tcPr marL="866" marR="866" marT="866" marB="0" anchor="b"/>
                </a:tc>
                <a:tc>
                  <a:txBody>
                    <a:bodyPr/>
                    <a:lstStyle/>
                    <a:p>
                      <a:pPr algn="ctr" fontAlgn="b"/>
                      <a:r>
                        <a:rPr lang="en-GB" sz="900" b="1" u="none" strike="noStrike" dirty="0">
                          <a:solidFill>
                            <a:sysClr val="windowText" lastClr="000000"/>
                          </a:solidFill>
                          <a:effectLst/>
                          <a:latin typeface="Arial" panose="020B0604020202020204" pitchFamily="34" charset="0"/>
                          <a:cs typeface="Arial" panose="020B0604020202020204" pitchFamily="34" charset="0"/>
                        </a:rPr>
                        <a:t>Serving</a:t>
                      </a:r>
                      <a:endParaRPr lang="en-GB" sz="900" b="1" i="0" u="none" strike="noStrike" dirty="0">
                        <a:solidFill>
                          <a:sysClr val="windowText" lastClr="000000"/>
                        </a:solidFill>
                        <a:effectLst/>
                        <a:latin typeface="Arial" panose="020B0604020202020204" pitchFamily="34" charset="0"/>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Drives team agility and maximizes business outcomes, focusing on delivering value and fostering a culture of agility.</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Provides leadership and mentorship, promoting growth and excellence within the team.</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organizational Agile transformation efforts, driving adoption and success.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Fosters a culture of continuous improvement, serving as   a champion for Agile principles and practices.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Serves as a role model for Agile practices, fostering a culture of collaboration and continuous improvement.</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Empowers Agile teams and promotes growth and well-being within the organization.</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Operates as a Servant Leader, focusing on team growth, collaboration, and well-being.</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Provides support, guidance, and removes obstacles to facilitate the team's success.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Supports the development team in executing Agile methods, focusing on process improvement and team support.</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Contributes to fostering a positive and inclusive team environment.</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52990605"/>
                  </a:ext>
                </a:extLst>
              </a:tr>
              <a:tr h="635598">
                <a:tc vMerge="1">
                  <a:txBody>
                    <a:bodyPr/>
                    <a:lstStyle/>
                    <a:p>
                      <a:pPr algn="l" fontAlgn="b"/>
                      <a:endParaRPr lang="en-GB" sz="600" b="0" i="0" u="none" strike="noStrike">
                        <a:solidFill>
                          <a:srgbClr val="000000"/>
                        </a:solidFill>
                        <a:effectLst/>
                        <a:latin typeface="Aptos Narrow" panose="020B0004020202020204" pitchFamily="34" charset="0"/>
                      </a:endParaRPr>
                    </a:p>
                  </a:txBody>
                  <a:tcPr marL="866" marR="866" marT="866" marB="0" anchor="b"/>
                </a:tc>
                <a:tc>
                  <a:txBody>
                    <a:bodyPr/>
                    <a:lstStyle/>
                    <a:p>
                      <a:pPr algn="ctr" fontAlgn="b"/>
                      <a:r>
                        <a:rPr lang="en-GB" sz="900" b="1" u="none" strike="noStrike" dirty="0">
                          <a:solidFill>
                            <a:sysClr val="windowText" lastClr="000000"/>
                          </a:solidFill>
                          <a:effectLst/>
                          <a:latin typeface="Arial" panose="020B0604020202020204" pitchFamily="34" charset="0"/>
                          <a:cs typeface="Arial" panose="020B0604020202020204" pitchFamily="34" charset="0"/>
                        </a:rPr>
                        <a:t>Coaching</a:t>
                      </a:r>
                      <a:endParaRPr lang="en-GB" sz="900" b="1" i="0" u="none" strike="noStrike" dirty="0">
                        <a:solidFill>
                          <a:sysClr val="windowText" lastClr="000000"/>
                        </a:solidFill>
                        <a:effectLst/>
                        <a:latin typeface="Arial" panose="020B0604020202020204" pitchFamily="34" charset="0"/>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Acts as an advocate for change, providing expert  coaching and mentorship to teams and stakeholders.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Drives a culture of agility and innovation, fostering continuous improvement and delivering value to customers.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Provides expert guidance, coaching, and leadership in   the adoption and implementation of Agile methods.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Mentors and coaches other Agile Delivery Leads, sharing knowledge and expertise to enhance their skills.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Provides guidance, coaching, and support to cross-functional teams, empowering them to embrace Agile practices.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Agile transformation initiatives, driving continuous improvement and fostering a culture of collaboration.</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Coaches and mentors team members on Agile principles and practices.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Guides the team in implementing Agile methods and removing obstacles.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Takes part in training and learning opportunities related   to Agile principles and methods.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Seeks mentorship from Senior Agile Delivery Leads to enhance understanding and proficiency in Agile Delivery.</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7711513"/>
                  </a:ext>
                </a:extLst>
              </a:tr>
              <a:tr h="635598">
                <a:tc vMerge="1">
                  <a:txBody>
                    <a:bodyPr/>
                    <a:lstStyle/>
                    <a:p>
                      <a:pPr algn="l" fontAlgn="b"/>
                      <a:endParaRPr lang="en-GB" sz="600" b="0" i="0" u="none" strike="noStrike">
                        <a:solidFill>
                          <a:srgbClr val="000000"/>
                        </a:solidFill>
                        <a:effectLst/>
                        <a:latin typeface="Aptos Narrow" panose="020B0004020202020204" pitchFamily="34" charset="0"/>
                      </a:endParaRPr>
                    </a:p>
                  </a:txBody>
                  <a:tcPr marL="866" marR="866" marT="866" marB="0" anchor="b"/>
                </a:tc>
                <a:tc>
                  <a:txBody>
                    <a:bodyPr/>
                    <a:lstStyle/>
                    <a:p>
                      <a:pPr algn="ctr" fontAlgn="b"/>
                      <a:r>
                        <a:rPr lang="en-GB" sz="900" b="1" u="none" strike="noStrike" dirty="0">
                          <a:solidFill>
                            <a:sysClr val="windowText" lastClr="000000"/>
                          </a:solidFill>
                          <a:effectLst/>
                          <a:latin typeface="Arial" panose="020B0604020202020204" pitchFamily="34" charset="0"/>
                          <a:cs typeface="Arial" panose="020B0604020202020204" pitchFamily="34" charset="0"/>
                        </a:rPr>
                        <a:t>Facilitating</a:t>
                      </a:r>
                      <a:endParaRPr lang="en-GB" sz="900" b="1" i="0" u="none" strike="noStrike" dirty="0">
                        <a:solidFill>
                          <a:sysClr val="windowText" lastClr="000000"/>
                        </a:solidFill>
                        <a:effectLst/>
                        <a:latin typeface="Arial" panose="020B0604020202020204" pitchFamily="34" charset="0"/>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Facilitates collaboration and knowledge transfer among team members and stakeholders, fostering a   collaborative environment.</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Organizes and facilitates workshops and knowledge-sharing sessions on Agile-related topics to promote continuous improvement.</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Promotes collaboration, transparency, and continuous improvement through effective facilitation.</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Facilitates the creation and nurturing of an Agile Delivery community of practice, fostering collaboration and       peer-to-peer learning.</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Facilitates effective communication and knowledge sharing among team members and stakeholders.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Creates an environment conducive to innovation and continuous learning through effective facilitation.</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Facilitates collaboration and communication within the development team, ensuring transparency and trust.</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Agile events like daily syncs, sprint planning, and retrospectives to promote effective collaboration.</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Assists in organizing and coordinating Agile activities within the development team, contributing to a culture of collaboration and teamwork.</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Facilitates Agile events and contributes to maintaining effective communication channels within the team.</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11580485"/>
                  </a:ext>
                </a:extLst>
              </a:tr>
              <a:tr h="635598">
                <a:tc vMerge="1">
                  <a:txBody>
                    <a:bodyPr/>
                    <a:lstStyle/>
                    <a:p>
                      <a:pPr algn="l" fontAlgn="b"/>
                      <a:endParaRPr lang="en-GB" sz="600" b="0" i="0" u="none" strike="noStrike">
                        <a:solidFill>
                          <a:srgbClr val="000000"/>
                        </a:solidFill>
                        <a:effectLst/>
                        <a:latin typeface="Aptos Narrow" panose="020B0004020202020204" pitchFamily="34" charset="0"/>
                      </a:endParaRPr>
                    </a:p>
                  </a:txBody>
                  <a:tcPr marL="866" marR="866" marT="866" marB="0" anchor="b"/>
                </a:tc>
                <a:tc>
                  <a:txBody>
                    <a:bodyPr/>
                    <a:lstStyle/>
                    <a:p>
                      <a:pPr algn="ctr" fontAlgn="b"/>
                      <a:r>
                        <a:rPr lang="en-GB" sz="900" b="1" u="none" strike="noStrike" dirty="0">
                          <a:solidFill>
                            <a:sysClr val="windowText" lastClr="000000"/>
                          </a:solidFill>
                          <a:effectLst/>
                          <a:latin typeface="Arial" panose="020B0604020202020204" pitchFamily="34" charset="0"/>
                          <a:cs typeface="Arial" panose="020B0604020202020204" pitchFamily="34" charset="0"/>
                        </a:rPr>
                        <a:t>Guiding Learning</a:t>
                      </a:r>
                      <a:endParaRPr lang="en-GB" sz="900" b="1" i="0" u="none" strike="noStrike" dirty="0">
                        <a:solidFill>
                          <a:sysClr val="windowText" lastClr="000000"/>
                        </a:solidFill>
                        <a:effectLst/>
                        <a:latin typeface="Arial" panose="020B0604020202020204" pitchFamily="34" charset="0"/>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Supports the development of high-performing Agile  teams, providing guidance and resources to enhance  skills and competencies.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Designs learning initiatives to address skill gaps and promote professional development within the team.</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Empowers Agile teams to optimize their performance through mentorship, coaching, and skill development initiatives.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Shares knowledge and expertise to enhance the team's capabilities and promote delivery excellence.</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Mentors and develops Agile practitioners within the organization, providing training and coaching in Agile practices and techniques.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Fosters a culture of continuous learning and growth, encouraging teams to expand their skills and capabilities.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Guides team members in learning Agile principles and practices, enabling them to develop competency and resourcefulness.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Supports individual and team skill development, choosing effective learning methods to achieve learning objectives.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Takes part in training and learning opportunities related to Agile principles and methods, seeking mentorship to enhance learning and proficiency.</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2117346"/>
                  </a:ext>
                </a:extLst>
              </a:tr>
              <a:tr h="635598">
                <a:tc vMerge="1">
                  <a:txBody>
                    <a:bodyPr/>
                    <a:lstStyle/>
                    <a:p>
                      <a:pPr algn="l" fontAlgn="b"/>
                      <a:endParaRPr lang="en-GB" sz="600" b="0" i="0" u="none" strike="noStrike">
                        <a:solidFill>
                          <a:srgbClr val="000000"/>
                        </a:solidFill>
                        <a:effectLst/>
                        <a:latin typeface="Aptos Narrow" panose="020B0004020202020204" pitchFamily="34" charset="0"/>
                      </a:endParaRPr>
                    </a:p>
                  </a:txBody>
                  <a:tcPr marL="866" marR="866" marT="866" marB="0" anchor="b"/>
                </a:tc>
                <a:tc>
                  <a:txBody>
                    <a:bodyPr/>
                    <a:lstStyle/>
                    <a:p>
                      <a:pPr algn="ctr" fontAlgn="b"/>
                      <a:r>
                        <a:rPr lang="en-GB" sz="900" b="1" u="none" strike="noStrike" dirty="0">
                          <a:solidFill>
                            <a:sysClr val="windowText" lastClr="000000"/>
                          </a:solidFill>
                          <a:effectLst/>
                          <a:latin typeface="Arial" panose="020B0604020202020204" pitchFamily="34" charset="0"/>
                          <a:cs typeface="Arial" panose="020B0604020202020204" pitchFamily="34" charset="0"/>
                        </a:rPr>
                        <a:t>Advising</a:t>
                      </a:r>
                      <a:endParaRPr lang="en-GB" sz="900" b="1" i="0" u="none" strike="noStrike" dirty="0">
                        <a:solidFill>
                          <a:sysClr val="windowText" lastClr="000000"/>
                        </a:solidFill>
                        <a:effectLst/>
                        <a:latin typeface="Arial" panose="020B0604020202020204" pitchFamily="34" charset="0"/>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Advises senior leadership on Agile adoption and transformation strategies, helping them understand the benefits and value of Agile methods.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Builds trust and credibility with stakeholders, providing expert guidance and insights to support decision-making and drive organizational success.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Guides organizational leaders in understanding the value of Agile methods and practices, helping them drive sustainable change.</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Acts as a trusted advisor, investing in the success of clients and fostering long-term relationships built on mutual trust and collaboration.</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Advises stakeholders on Agile transformation initiatives, guiding them toward a shared vision of organizational success.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Builds long-term relationships with clients, providing ongoing support and guidance to ensure sustained success.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Provides guidance and insights to stakeholders on the value of Agile methods and practices, helping them achieve sustainable success.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Shares experience and observations to guide clients toward a shared understanding of Agile principles and  their benefits.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Gains exposure to advising stakeholders on Agile principles and practices, contributing to the shared understanding of Agile values and benefits.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Seeks opportunities to provide insights and observations to support clients in achieving sustainable success.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48338825"/>
                  </a:ext>
                </a:extLst>
              </a:tr>
              <a:tr h="635598">
                <a:tc vMerge="1">
                  <a:txBody>
                    <a:bodyPr/>
                    <a:lstStyle/>
                    <a:p>
                      <a:pPr algn="l" fontAlgn="b"/>
                      <a:endParaRPr lang="en-GB" sz="600" b="0" i="0" u="none" strike="noStrike">
                        <a:solidFill>
                          <a:srgbClr val="000000"/>
                        </a:solidFill>
                        <a:effectLst/>
                        <a:latin typeface="Aptos Narrow" panose="020B0004020202020204" pitchFamily="34" charset="0"/>
                      </a:endParaRPr>
                    </a:p>
                  </a:txBody>
                  <a:tcPr marL="866" marR="866" marT="866" marB="0" anchor="b"/>
                </a:tc>
                <a:tc>
                  <a:txBody>
                    <a:bodyPr/>
                    <a:lstStyle/>
                    <a:p>
                      <a:pPr algn="ctr" fontAlgn="b"/>
                      <a:r>
                        <a:rPr lang="en-GB" sz="900" b="1" u="none" strike="noStrike" dirty="0">
                          <a:solidFill>
                            <a:sysClr val="windowText" lastClr="000000"/>
                          </a:solidFill>
                          <a:effectLst/>
                          <a:latin typeface="Arial" panose="020B0604020202020204" pitchFamily="34" charset="0"/>
                          <a:cs typeface="Arial" panose="020B0604020202020204" pitchFamily="34" charset="0"/>
                        </a:rPr>
                        <a:t>Leading</a:t>
                      </a:r>
                      <a:endParaRPr lang="en-GB" sz="900" b="1" i="0" u="none" strike="noStrike" dirty="0">
                        <a:solidFill>
                          <a:sysClr val="windowText" lastClr="000000"/>
                        </a:solidFill>
                        <a:effectLst/>
                        <a:latin typeface="Arial" panose="020B0604020202020204" pitchFamily="34" charset="0"/>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Agile teams and portfolios, maximizing business outcomes and driving organizational change.</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Provides strategic direction and guidance, ensuring alignment with business objectives.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the successful delivery of complex and transformative initiatives in an Agile environment.</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Catalyzes growth and innovation, driving sustainable change across the organization.</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organizational Agile transformation efforts,  fostering a culture of collaboration and continuous improvement.</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Inspires Agile teams to achieve initiative goals and deliver value to customers.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Agile teams and drives successful initiative  delivery, inspiring others to embrace Agile principles.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Provides leadership and guidance to ensure alignment with organizational goals and objectives.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Supports Agile Delivery management and contributes to the timely completion of initiative deliverables, gaining valuable experience in Agile leadership.</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Takes part in professional development activities to enhance leadership skills and proficiency in Agile Delivery.</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7930757"/>
                  </a:ext>
                </a:extLst>
              </a:tr>
              <a:tr h="635598">
                <a:tc vMerge="1">
                  <a:txBody>
                    <a:bodyPr/>
                    <a:lstStyle/>
                    <a:p>
                      <a:pPr algn="l" fontAlgn="b"/>
                      <a:endParaRPr lang="en-GB" sz="600" b="0" i="0" u="none" strike="noStrike">
                        <a:solidFill>
                          <a:srgbClr val="000000"/>
                        </a:solidFill>
                        <a:effectLst/>
                        <a:latin typeface="Aptos Narrow" panose="020B0004020202020204" pitchFamily="34" charset="0"/>
                      </a:endParaRPr>
                    </a:p>
                  </a:txBody>
                  <a:tcPr marL="866" marR="866" marT="866" marB="0" anchor="b"/>
                </a:tc>
                <a:tc>
                  <a:txBody>
                    <a:bodyPr/>
                    <a:lstStyle/>
                    <a:p>
                      <a:pPr algn="ctr" fontAlgn="b"/>
                      <a:r>
                        <a:rPr lang="en-GB" sz="900" b="1" u="none" strike="noStrike" dirty="0">
                          <a:solidFill>
                            <a:sysClr val="windowText" lastClr="000000"/>
                          </a:solidFill>
                          <a:effectLst/>
                          <a:latin typeface="Arial" panose="020B0604020202020204" pitchFamily="34" charset="0"/>
                          <a:cs typeface="Arial" panose="020B0604020202020204" pitchFamily="34" charset="0"/>
                        </a:rPr>
                        <a:t>Transforming</a:t>
                      </a:r>
                      <a:endParaRPr lang="en-GB" sz="900" b="1" i="0" u="none" strike="noStrike" dirty="0">
                        <a:solidFill>
                          <a:sysClr val="windowText" lastClr="000000"/>
                        </a:solidFill>
                        <a:effectLst/>
                        <a:latin typeface="Arial" panose="020B0604020202020204" pitchFamily="34" charset="0"/>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Drives a culture of continuous improvement and innovation within Agile teams and across the organization.</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change initiatives to optimize team performance and deliver value to customers.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organizational Agile transformation efforts, driving adoption and success.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Promotes a culture of agility and adaptability, guiding sustainable change for organizational effectiveness.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Drives Agile transformation at an organizational level, promoting Agile values and principles.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initiatives to enhance team productivity, collaboration, and delivery effectiveness.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Drives Agile transformation initiatives, promoting a culture of continuous improvement and adaptability.</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Guides teams in implementing Agile methods and practices to drive organizational change.</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Supports Agile transformation initiatives and contributes   to process improvement within the development team.</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Participates in professional development activities to enhance skills in guiding sustainable change and organizational effectiveness.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29623785"/>
                  </a:ext>
                </a:extLst>
              </a:tr>
            </a:tbl>
          </a:graphicData>
        </a:graphic>
      </p:graphicFrame>
      <p:sp>
        <p:nvSpPr>
          <p:cNvPr id="6" name="Title 1">
            <a:extLst>
              <a:ext uri="{FF2B5EF4-FFF2-40B4-BE49-F238E27FC236}">
                <a16:creationId xmlns:a16="http://schemas.microsoft.com/office/drawing/2014/main" id="{63CCE8B1-F747-83EC-69F7-F38A4170B8BD}"/>
              </a:ext>
            </a:extLst>
          </p:cNvPr>
          <p:cNvSpPr txBox="1">
            <a:spLocks/>
          </p:cNvSpPr>
          <p:nvPr/>
        </p:nvSpPr>
        <p:spPr>
          <a:xfrm>
            <a:off x="383" y="55451"/>
            <a:ext cx="11936202" cy="30123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400" b="1" dirty="0"/>
              <a:t>6.2. Agile Practitioner Role &amp; Stance Matrix</a:t>
            </a:r>
          </a:p>
        </p:txBody>
      </p:sp>
      <p:sp>
        <p:nvSpPr>
          <p:cNvPr id="9" name="Rectangle 8">
            <a:extLst>
              <a:ext uri="{FF2B5EF4-FFF2-40B4-BE49-F238E27FC236}">
                <a16:creationId xmlns:a16="http://schemas.microsoft.com/office/drawing/2014/main" id="{E8194FA7-E05D-72CC-4D85-E72B48B75BF1}"/>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8335832A-623E-3159-4685-0F2C4D245266}"/>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1.3</a:t>
            </a:r>
          </a:p>
        </p:txBody>
      </p:sp>
      <p:pic>
        <p:nvPicPr>
          <p:cNvPr id="11" name="Picture 2">
            <a:extLst>
              <a:ext uri="{FF2B5EF4-FFF2-40B4-BE49-F238E27FC236}">
                <a16:creationId xmlns:a16="http://schemas.microsoft.com/office/drawing/2014/main" id="{C36F4A50-54B3-A829-FBC0-AAFC1DFB22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FE0B454C-9DAD-4098-153A-58EC0C7D496C}"/>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215971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4F5B-200D-5E80-5596-D97099667249}"/>
              </a:ext>
            </a:extLst>
          </p:cNvPr>
          <p:cNvSpPr>
            <a:spLocks noGrp="1"/>
          </p:cNvSpPr>
          <p:nvPr>
            <p:ph type="title"/>
          </p:nvPr>
        </p:nvSpPr>
        <p:spPr/>
        <p:txBody>
          <a:bodyPr>
            <a:noAutofit/>
          </a:bodyPr>
          <a:lstStyle/>
          <a:p>
            <a:r>
              <a:rPr lang="en-GB" b="1" dirty="0"/>
              <a:t>6.3. Combining Ingredients</a:t>
            </a:r>
          </a:p>
        </p:txBody>
      </p:sp>
      <p:sp>
        <p:nvSpPr>
          <p:cNvPr id="3" name="Content Placeholder 2">
            <a:extLst>
              <a:ext uri="{FF2B5EF4-FFF2-40B4-BE49-F238E27FC236}">
                <a16:creationId xmlns:a16="http://schemas.microsoft.com/office/drawing/2014/main" id="{DAE4660F-2C15-FE9B-AFC3-60290F1CFBED}"/>
              </a:ext>
            </a:extLst>
          </p:cNvPr>
          <p:cNvSpPr>
            <a:spLocks noGrp="1"/>
          </p:cNvSpPr>
          <p:nvPr>
            <p:ph idx="1"/>
          </p:nvPr>
        </p:nvSpPr>
        <p:spPr/>
        <p:txBody>
          <a:bodyPr>
            <a:noAutofit/>
          </a:bodyPr>
          <a:lstStyle/>
          <a:p>
            <a:pPr marL="0" indent="0">
              <a:buNone/>
            </a:pPr>
            <a:r>
              <a:rPr lang="en-GB" sz="2000" dirty="0"/>
              <a:t>The Agile Growth Pathway brings together several resources to support Agile Practitioner career development:</a:t>
            </a:r>
          </a:p>
          <a:p>
            <a:r>
              <a:rPr lang="en-GB" sz="2000" b="1" dirty="0"/>
              <a:t>Human API: </a:t>
            </a:r>
            <a:r>
              <a:rPr lang="en-GB" sz="2000" dirty="0"/>
              <a:t>Understand and optimise your personal performance needs.</a:t>
            </a:r>
          </a:p>
          <a:p>
            <a:r>
              <a:rPr lang="en-GB" sz="2000" b="1" dirty="0"/>
              <a:t>Agile Practitioner Role &amp; Stance Matrix: </a:t>
            </a:r>
            <a:r>
              <a:rPr lang="en-GB" sz="2000" dirty="0"/>
              <a:t>Identify your current role and aspirations.</a:t>
            </a:r>
          </a:p>
          <a:p>
            <a:r>
              <a:rPr lang="en-GB" sz="2000" b="1" dirty="0"/>
              <a:t>Agile Delivery Growth Pack: </a:t>
            </a:r>
            <a:r>
              <a:rPr lang="en-GB" sz="2000" dirty="0"/>
              <a:t>Track time, development needs, and the support you require.</a:t>
            </a:r>
          </a:p>
          <a:p>
            <a:r>
              <a:rPr lang="en-GB" sz="2000" b="1" dirty="0"/>
              <a:t>ACGW + Courses and Certs: </a:t>
            </a:r>
            <a:r>
              <a:rPr lang="en-GB" sz="2000" dirty="0"/>
              <a:t>Find resources to deepen or broaden your expertise.</a:t>
            </a:r>
          </a:p>
          <a:p>
            <a:r>
              <a:rPr lang="en-GB" sz="2000" b="1" dirty="0"/>
              <a:t>Existing Role Descriptions: </a:t>
            </a:r>
            <a:r>
              <a:rPr lang="en-GB" sz="2000" dirty="0"/>
              <a:t>These remain valuable from an HR perspective.</a:t>
            </a:r>
          </a:p>
          <a:p>
            <a:endParaRPr lang="en-GB" sz="2000" dirty="0"/>
          </a:p>
          <a:p>
            <a:pPr marL="0" lvl="1" indent="0">
              <a:lnSpc>
                <a:spcPct val="80000"/>
              </a:lnSpc>
              <a:spcBef>
                <a:spcPts val="1000"/>
              </a:spcBef>
              <a:buNone/>
            </a:pPr>
            <a:r>
              <a:rPr lang="en-GB" sz="2000" dirty="0"/>
              <a:t>This resulted in the content on </a:t>
            </a:r>
            <a:r>
              <a:rPr lang="en-GB" sz="2000" dirty="0">
                <a:hlinkClick r:id="rId2" action="ppaction://hlinksldjump"/>
              </a:rPr>
              <a:t>this slide</a:t>
            </a:r>
            <a:endParaRPr lang="en-GB" sz="2000" dirty="0"/>
          </a:p>
          <a:p>
            <a:endParaRPr lang="en-GB" sz="2000" dirty="0"/>
          </a:p>
          <a:p>
            <a:endParaRPr lang="en-GB" sz="2000" dirty="0"/>
          </a:p>
        </p:txBody>
      </p:sp>
      <p:sp>
        <p:nvSpPr>
          <p:cNvPr id="11" name="Rectangle 10">
            <a:extLst>
              <a:ext uri="{FF2B5EF4-FFF2-40B4-BE49-F238E27FC236}">
                <a16:creationId xmlns:a16="http://schemas.microsoft.com/office/drawing/2014/main" id="{3F3882C3-77E5-7A32-185C-5C78461677B8}"/>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E8B6A5C6-89FB-AB43-F29B-E36CD05038DC}"/>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1.3</a:t>
            </a:r>
          </a:p>
        </p:txBody>
      </p:sp>
      <p:pic>
        <p:nvPicPr>
          <p:cNvPr id="13" name="Picture 2">
            <a:extLst>
              <a:ext uri="{FF2B5EF4-FFF2-40B4-BE49-F238E27FC236}">
                <a16:creationId xmlns:a16="http://schemas.microsoft.com/office/drawing/2014/main" id="{FDED6AC8-55C7-42A9-371F-75CD0D9378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18D66343-7614-0C16-EAED-AB772B59C207}"/>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87247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4F5B-200D-5E80-5596-D97099667249}"/>
              </a:ext>
            </a:extLst>
          </p:cNvPr>
          <p:cNvSpPr>
            <a:spLocks noGrp="1"/>
          </p:cNvSpPr>
          <p:nvPr>
            <p:ph type="title"/>
          </p:nvPr>
        </p:nvSpPr>
        <p:spPr/>
        <p:txBody>
          <a:bodyPr>
            <a:noAutofit/>
          </a:bodyPr>
          <a:lstStyle/>
          <a:p>
            <a:r>
              <a:rPr lang="en-GB" b="1" dirty="0"/>
              <a:t>1. TL;DR / Overview</a:t>
            </a:r>
          </a:p>
        </p:txBody>
      </p:sp>
      <p:sp>
        <p:nvSpPr>
          <p:cNvPr id="3" name="Content Placeholder 2">
            <a:extLst>
              <a:ext uri="{FF2B5EF4-FFF2-40B4-BE49-F238E27FC236}">
                <a16:creationId xmlns:a16="http://schemas.microsoft.com/office/drawing/2014/main" id="{DAE4660F-2C15-FE9B-AFC3-60290F1CFBED}"/>
              </a:ext>
            </a:extLst>
          </p:cNvPr>
          <p:cNvSpPr>
            <a:spLocks noGrp="1"/>
          </p:cNvSpPr>
          <p:nvPr>
            <p:ph idx="1"/>
          </p:nvPr>
        </p:nvSpPr>
        <p:spPr/>
        <p:txBody>
          <a:bodyPr vert="horz" lIns="91440" tIns="45720" rIns="91440" bIns="45720" rtlCol="0" anchor="t">
            <a:noAutofit/>
          </a:bodyPr>
          <a:lstStyle/>
          <a:p>
            <a:pPr marL="0" indent="0">
              <a:buNone/>
            </a:pPr>
            <a:r>
              <a:rPr lang="en-GB" sz="2000" dirty="0"/>
              <a:t>At Generic Inc, we’ve developed a career growth pack and pathway for Agile Practitioners and People Managers, based on an industry-recognised competency model to support professional development. The pack is complemented by tools and templates proven effective across various teams and organisations.</a:t>
            </a:r>
          </a:p>
          <a:p>
            <a:pPr marL="0" indent="0">
              <a:buNone/>
            </a:pPr>
            <a:endParaRPr lang="en-GB" sz="2000" dirty="0"/>
          </a:p>
          <a:p>
            <a:pPr marL="0" indent="0">
              <a:buNone/>
            </a:pPr>
            <a:r>
              <a:rPr lang="en-GB" sz="2000" dirty="0"/>
              <a:t>This resource is designed to be lightweight and user-friendly, supporting colleagues at all experience levels in enhancing self-awareness and identifying the skills and resources needed to grow as agile professionals at our company and beyond.</a:t>
            </a:r>
          </a:p>
          <a:p>
            <a:pPr marL="0" indent="0">
              <a:buNone/>
            </a:pPr>
            <a:endParaRPr lang="en-GB" sz="2000" dirty="0">
              <a:hlinkClick r:id="rId2" action="ppaction://hlinksldjump"/>
            </a:endParaRPr>
          </a:p>
          <a:p>
            <a:pPr marL="0" indent="0">
              <a:buNone/>
            </a:pPr>
            <a:r>
              <a:rPr lang="en-GB" sz="2000" b="1" dirty="0">
                <a:hlinkClick r:id="rId2" action="ppaction://hlinksldjump"/>
              </a:rPr>
              <a:t>Skip to the Growth Pathway</a:t>
            </a:r>
            <a:endParaRPr lang="en-GB" sz="2000" b="1" dirty="0"/>
          </a:p>
          <a:p>
            <a:pPr marL="0" indent="0">
              <a:buNone/>
            </a:pPr>
            <a:endParaRPr lang="en-GB" sz="800" dirty="0"/>
          </a:p>
          <a:p>
            <a:pPr marL="0" indent="0">
              <a:buNone/>
            </a:pPr>
            <a:r>
              <a:rPr lang="en-GB" sz="1500" dirty="0"/>
              <a:t>⚠️ Note: Using this pack does not guarantee promotion or role progression. Collaborate with your line manager to align this pathway with your specific role and team context.</a:t>
            </a:r>
          </a:p>
        </p:txBody>
      </p:sp>
      <p:sp>
        <p:nvSpPr>
          <p:cNvPr id="6" name="Rectangle 5">
            <a:extLst>
              <a:ext uri="{FF2B5EF4-FFF2-40B4-BE49-F238E27FC236}">
                <a16:creationId xmlns:a16="http://schemas.microsoft.com/office/drawing/2014/main" id="{58AED828-D02D-1911-1746-4E80F91BBB61}"/>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3A91ECEC-3A82-2DEF-A49A-50D48D572F98}"/>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1.3</a:t>
            </a:r>
          </a:p>
        </p:txBody>
      </p:sp>
      <p:pic>
        <p:nvPicPr>
          <p:cNvPr id="10" name="Picture 2">
            <a:extLst>
              <a:ext uri="{FF2B5EF4-FFF2-40B4-BE49-F238E27FC236}">
                <a16:creationId xmlns:a16="http://schemas.microsoft.com/office/drawing/2014/main" id="{9FE50130-E4BF-F716-9A07-F4C60C5336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35EA516-77D0-8E45-A0FC-A8B9745F7EDB}"/>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1539784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71E29D-707B-BAD4-64EA-CF22F08FB7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3421CF-B7C3-AF45-1943-E9D7C2513E14}"/>
              </a:ext>
            </a:extLst>
          </p:cNvPr>
          <p:cNvSpPr>
            <a:spLocks noGrp="1"/>
          </p:cNvSpPr>
          <p:nvPr>
            <p:ph type="title"/>
          </p:nvPr>
        </p:nvSpPr>
        <p:spPr/>
        <p:txBody>
          <a:bodyPr>
            <a:noAutofit/>
          </a:bodyPr>
          <a:lstStyle/>
          <a:p>
            <a:r>
              <a:rPr lang="en-GB" b="1" dirty="0"/>
              <a:t>2.1. Career Levels of an Agile Practitioner</a:t>
            </a:r>
          </a:p>
        </p:txBody>
      </p:sp>
      <p:sp>
        <p:nvSpPr>
          <p:cNvPr id="3" name="Content Placeholder 2">
            <a:extLst>
              <a:ext uri="{FF2B5EF4-FFF2-40B4-BE49-F238E27FC236}">
                <a16:creationId xmlns:a16="http://schemas.microsoft.com/office/drawing/2014/main" id="{2639E790-04F4-EB8A-9F8E-64F1D024742E}"/>
              </a:ext>
            </a:extLst>
          </p:cNvPr>
          <p:cNvSpPr>
            <a:spLocks noGrp="1"/>
          </p:cNvSpPr>
          <p:nvPr>
            <p:ph idx="1"/>
          </p:nvPr>
        </p:nvSpPr>
        <p:spPr/>
        <p:txBody>
          <a:bodyPr vert="horz" lIns="91440" tIns="45720" rIns="91440" bIns="45720" rtlCol="0" anchor="t">
            <a:noAutofit/>
          </a:bodyPr>
          <a:lstStyle/>
          <a:p>
            <a:pPr marL="0" indent="0">
              <a:buNone/>
            </a:pPr>
            <a:r>
              <a:rPr lang="en-GB" sz="2000" dirty="0"/>
              <a:t>Generic Inc. consists of multiple divisions with agile delivery colleagues distributed throughout. Within each division, the Agile Practitioner career path is standardised and includes multiple levels, allowing colleagues to either deepen their expertise or expand their scope through people management responsibilities.</a:t>
            </a:r>
          </a:p>
          <a:p>
            <a:pPr marL="0" indent="0">
              <a:buNone/>
            </a:pPr>
            <a:endParaRPr lang="en-GB" sz="2000" dirty="0"/>
          </a:p>
          <a:p>
            <a:pPr marL="0" indent="0">
              <a:buNone/>
            </a:pPr>
            <a:r>
              <a:rPr lang="en-GB" sz="2000" dirty="0"/>
              <a:t>Colleagues may enter at different levels depending on their experience, with pathways available to advance in practice or transition into people management and leadership.</a:t>
            </a:r>
          </a:p>
          <a:p>
            <a:pPr marL="0" indent="0">
              <a:buNone/>
            </a:pPr>
            <a:endParaRPr lang="en-GB" sz="2000" dirty="0"/>
          </a:p>
          <a:p>
            <a:pPr marL="0" indent="0">
              <a:buNone/>
            </a:pPr>
            <a:r>
              <a:rPr lang="en-GB" sz="2000" dirty="0"/>
              <a:t>Each division is typically led by a Head of Practice, who oversees the development of both Practitioners and People Managers, ensuring alignment across teams and maintaining a high standard of agile delivery. </a:t>
            </a:r>
          </a:p>
        </p:txBody>
      </p:sp>
      <p:sp>
        <p:nvSpPr>
          <p:cNvPr id="46" name="Rectangle 45">
            <a:extLst>
              <a:ext uri="{FF2B5EF4-FFF2-40B4-BE49-F238E27FC236}">
                <a16:creationId xmlns:a16="http://schemas.microsoft.com/office/drawing/2014/main" id="{B02C3198-F788-5AC9-3940-49B5A71453A9}"/>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a:extLst>
              <a:ext uri="{FF2B5EF4-FFF2-40B4-BE49-F238E27FC236}">
                <a16:creationId xmlns:a16="http://schemas.microsoft.com/office/drawing/2014/main" id="{2DEEEE97-4FF3-B1A6-D1FB-C70A16E0D9B3}"/>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1.3</a:t>
            </a:r>
          </a:p>
        </p:txBody>
      </p:sp>
      <p:pic>
        <p:nvPicPr>
          <p:cNvPr id="48" name="Picture 2">
            <a:extLst>
              <a:ext uri="{FF2B5EF4-FFF2-40B4-BE49-F238E27FC236}">
                <a16:creationId xmlns:a16="http://schemas.microsoft.com/office/drawing/2014/main" id="{AE57387F-2206-66EC-DD93-5EAEA15E49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49" name="TextBox 48">
            <a:extLst>
              <a:ext uri="{FF2B5EF4-FFF2-40B4-BE49-F238E27FC236}">
                <a16:creationId xmlns:a16="http://schemas.microsoft.com/office/drawing/2014/main" id="{FF7B13A9-2D3E-4C89-7C0D-DCFF4BEF242C}"/>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3239107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4B4BFE-39C5-02D7-6622-49CC021E6A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AEBD82-8800-A96D-3910-ACAE1E8B912E}"/>
              </a:ext>
            </a:extLst>
          </p:cNvPr>
          <p:cNvSpPr>
            <a:spLocks noGrp="1"/>
          </p:cNvSpPr>
          <p:nvPr>
            <p:ph type="title"/>
          </p:nvPr>
        </p:nvSpPr>
        <p:spPr/>
        <p:txBody>
          <a:bodyPr>
            <a:noAutofit/>
          </a:bodyPr>
          <a:lstStyle/>
          <a:p>
            <a:r>
              <a:rPr lang="en-GB" b="1" dirty="0"/>
              <a:t>2.2. Career Levels of an Agile Practitioner</a:t>
            </a:r>
          </a:p>
        </p:txBody>
      </p:sp>
      <p:sp>
        <p:nvSpPr>
          <p:cNvPr id="3" name="Content Placeholder 2">
            <a:extLst>
              <a:ext uri="{FF2B5EF4-FFF2-40B4-BE49-F238E27FC236}">
                <a16:creationId xmlns:a16="http://schemas.microsoft.com/office/drawing/2014/main" id="{37E98CFB-4195-6A74-AC48-31121C6A3976}"/>
              </a:ext>
            </a:extLst>
          </p:cNvPr>
          <p:cNvSpPr>
            <a:spLocks noGrp="1"/>
          </p:cNvSpPr>
          <p:nvPr>
            <p:ph idx="1"/>
          </p:nvPr>
        </p:nvSpPr>
        <p:spPr/>
        <p:txBody>
          <a:bodyPr vert="horz" lIns="91440" tIns="45720" rIns="91440" bIns="45720" rtlCol="0" anchor="t">
            <a:noAutofit/>
          </a:bodyPr>
          <a:lstStyle/>
          <a:p>
            <a:r>
              <a:rPr lang="en-GB" sz="1800" b="1" dirty="0"/>
              <a:t>Associate Agile Practitioner </a:t>
            </a:r>
            <a:r>
              <a:rPr lang="en-GB" sz="1800" dirty="0"/>
              <a:t>– An entry-level role focused on foundational skills in agile practices and delivery support.</a:t>
            </a:r>
          </a:p>
          <a:p>
            <a:r>
              <a:rPr lang="en-GB" sz="1800" b="1" dirty="0"/>
              <a:t>Agile Practitioner </a:t>
            </a:r>
            <a:r>
              <a:rPr lang="en-GB" sz="1800" dirty="0"/>
              <a:t>– A fully established practitioner who independently supports teams and contributes to agile delivery.</a:t>
            </a:r>
          </a:p>
          <a:p>
            <a:r>
              <a:rPr lang="en-GB" sz="1800" b="1" dirty="0"/>
              <a:t>Senior Agile Practitioner </a:t>
            </a:r>
            <a:r>
              <a:rPr lang="en-GB" sz="1800" dirty="0"/>
              <a:t>– An experienced professional demonstrating advanced agile competencies, often guiding teams and mentoring associates.</a:t>
            </a:r>
          </a:p>
          <a:p>
            <a:r>
              <a:rPr lang="en-GB" sz="1800" b="1" dirty="0"/>
              <a:t>Agile Practitioner People Manager </a:t>
            </a:r>
            <a:r>
              <a:rPr lang="en-GB" sz="1800" dirty="0"/>
              <a:t>– A role focused on both agile practice and people management, overseeing the development and performance of practitioners within a team.</a:t>
            </a:r>
          </a:p>
          <a:p>
            <a:r>
              <a:rPr lang="en-GB" sz="1800" b="1" dirty="0"/>
              <a:t>Principal Agile Practitioner </a:t>
            </a:r>
            <a:r>
              <a:rPr lang="en-GB" sz="1800" dirty="0"/>
              <a:t>– A highly skilled expert responsible for leading strategic agile practices and developing agile maturity across teams.</a:t>
            </a:r>
          </a:p>
          <a:p>
            <a:r>
              <a:rPr lang="en-GB" sz="1800" b="1" dirty="0"/>
              <a:t>Head of Practice </a:t>
            </a:r>
            <a:r>
              <a:rPr lang="en-GB" sz="1800" dirty="0"/>
              <a:t>– This senior role oversees groups of Agile Practitioner People Managers and their practitioners, shaping agile delivery practices, managing talent development, and ensuring alignment with the organisation’s strategic goals.</a:t>
            </a:r>
          </a:p>
        </p:txBody>
      </p:sp>
      <p:sp>
        <p:nvSpPr>
          <p:cNvPr id="6" name="Rectangle 5">
            <a:extLst>
              <a:ext uri="{FF2B5EF4-FFF2-40B4-BE49-F238E27FC236}">
                <a16:creationId xmlns:a16="http://schemas.microsoft.com/office/drawing/2014/main" id="{8F4008F3-F593-B30B-5F72-8A582B7C0669}"/>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C1F1D71B-631A-8AB9-9E45-26D4BEE1E9FA}"/>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1.3</a:t>
            </a:r>
          </a:p>
        </p:txBody>
      </p:sp>
      <p:pic>
        <p:nvPicPr>
          <p:cNvPr id="10" name="Picture 2">
            <a:extLst>
              <a:ext uri="{FF2B5EF4-FFF2-40B4-BE49-F238E27FC236}">
                <a16:creationId xmlns:a16="http://schemas.microsoft.com/office/drawing/2014/main" id="{3922EC9F-B77A-D509-0FB8-85042FE27F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67DF2BB-8C6A-34A2-C8BE-523261B37BFE}"/>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1063914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6F7071-46B2-3C05-AC10-2898E1829A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5B828B-75B6-6AA2-E843-A394E55E8B58}"/>
              </a:ext>
            </a:extLst>
          </p:cNvPr>
          <p:cNvSpPr>
            <a:spLocks noGrp="1"/>
          </p:cNvSpPr>
          <p:nvPr>
            <p:ph type="title"/>
          </p:nvPr>
        </p:nvSpPr>
        <p:spPr/>
        <p:txBody>
          <a:bodyPr>
            <a:noAutofit/>
          </a:bodyPr>
          <a:lstStyle/>
          <a:p>
            <a:r>
              <a:rPr lang="en-GB" b="1" dirty="0"/>
              <a:t>2.3. Career Levels of an Agile Practitioner</a:t>
            </a:r>
          </a:p>
        </p:txBody>
      </p:sp>
      <p:sp>
        <p:nvSpPr>
          <p:cNvPr id="3" name="Content Placeholder 2">
            <a:extLst>
              <a:ext uri="{FF2B5EF4-FFF2-40B4-BE49-F238E27FC236}">
                <a16:creationId xmlns:a16="http://schemas.microsoft.com/office/drawing/2014/main" id="{7CD92B18-1AFB-1792-60FD-B9568B85C839}"/>
              </a:ext>
            </a:extLst>
          </p:cNvPr>
          <p:cNvSpPr>
            <a:spLocks noGrp="1"/>
          </p:cNvSpPr>
          <p:nvPr>
            <p:ph idx="1"/>
          </p:nvPr>
        </p:nvSpPr>
        <p:spPr/>
        <p:txBody>
          <a:bodyPr vert="horz" lIns="91440" tIns="45720" rIns="91440" bIns="45720" rtlCol="0" anchor="t">
            <a:noAutofit/>
          </a:bodyPr>
          <a:lstStyle/>
          <a:p>
            <a:pPr marL="0" indent="0">
              <a:buNone/>
            </a:pPr>
            <a:r>
              <a:rPr lang="en-GB" sz="1800" b="1" dirty="0"/>
              <a:t>Pathways for Progression:</a:t>
            </a:r>
          </a:p>
          <a:p>
            <a:r>
              <a:rPr lang="en-GB" sz="1800" b="1" dirty="0"/>
              <a:t>Practice-Focused Path</a:t>
            </a:r>
            <a:r>
              <a:rPr lang="en-GB" sz="1800" dirty="0"/>
              <a:t>: Practitioners focused on deepening expertise can progress towards the Principal Agile Practitioner level, leading high-impact initiatives and influencing strategic decisions.</a:t>
            </a:r>
          </a:p>
          <a:p>
            <a:r>
              <a:rPr lang="en-GB" sz="1800" b="1" dirty="0"/>
              <a:t>People Management Path: </a:t>
            </a:r>
            <a:r>
              <a:rPr lang="en-GB" sz="1800" dirty="0"/>
              <a:t>Practitioners interested in leadership can transition to the Agile Practitioner People Manager role, with opportunities to manage teams, ultimately progressing towards the Head of Practice role.</a:t>
            </a:r>
          </a:p>
        </p:txBody>
      </p:sp>
      <p:sp>
        <p:nvSpPr>
          <p:cNvPr id="6" name="Rectangle 5">
            <a:extLst>
              <a:ext uri="{FF2B5EF4-FFF2-40B4-BE49-F238E27FC236}">
                <a16:creationId xmlns:a16="http://schemas.microsoft.com/office/drawing/2014/main" id="{4EFC1435-2016-0189-96C9-1A8DF85618F4}"/>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0CEC195-D21D-DBBE-4399-91C50252AFB5}"/>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1.3</a:t>
            </a:r>
          </a:p>
        </p:txBody>
      </p:sp>
      <p:pic>
        <p:nvPicPr>
          <p:cNvPr id="8" name="Picture 2">
            <a:extLst>
              <a:ext uri="{FF2B5EF4-FFF2-40B4-BE49-F238E27FC236}">
                <a16:creationId xmlns:a16="http://schemas.microsoft.com/office/drawing/2014/main" id="{958DCF8A-1D14-B298-E9EE-6EFD964E14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4C16210-F5B3-9A5E-3C5F-23E272B44470}"/>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
        <p:nvSpPr>
          <p:cNvPr id="4" name="Rectangle 3">
            <a:extLst>
              <a:ext uri="{FF2B5EF4-FFF2-40B4-BE49-F238E27FC236}">
                <a16:creationId xmlns:a16="http://schemas.microsoft.com/office/drawing/2014/main" id="{B37D792C-14B2-93DA-D5A2-83691EB931D2}"/>
              </a:ext>
            </a:extLst>
          </p:cNvPr>
          <p:cNvSpPr/>
          <p:nvPr/>
        </p:nvSpPr>
        <p:spPr>
          <a:xfrm>
            <a:off x="1134533" y="4344800"/>
            <a:ext cx="1507067" cy="765439"/>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Associate Agile Practitioner</a:t>
            </a:r>
          </a:p>
        </p:txBody>
      </p:sp>
      <p:sp>
        <p:nvSpPr>
          <p:cNvPr id="5" name="Rectangle 4">
            <a:extLst>
              <a:ext uri="{FF2B5EF4-FFF2-40B4-BE49-F238E27FC236}">
                <a16:creationId xmlns:a16="http://schemas.microsoft.com/office/drawing/2014/main" id="{8BC1C645-9DFD-71AE-D726-2D28001C736D}"/>
              </a:ext>
            </a:extLst>
          </p:cNvPr>
          <p:cNvSpPr/>
          <p:nvPr/>
        </p:nvSpPr>
        <p:spPr>
          <a:xfrm>
            <a:off x="3234267" y="4344800"/>
            <a:ext cx="1507067" cy="765439"/>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Agile Practitioner</a:t>
            </a:r>
          </a:p>
        </p:txBody>
      </p:sp>
      <p:sp>
        <p:nvSpPr>
          <p:cNvPr id="10" name="Rectangle 9">
            <a:extLst>
              <a:ext uri="{FF2B5EF4-FFF2-40B4-BE49-F238E27FC236}">
                <a16:creationId xmlns:a16="http://schemas.microsoft.com/office/drawing/2014/main" id="{97516A5A-D072-AE43-E41A-FA36C9197F27}"/>
              </a:ext>
            </a:extLst>
          </p:cNvPr>
          <p:cNvSpPr/>
          <p:nvPr/>
        </p:nvSpPr>
        <p:spPr>
          <a:xfrm>
            <a:off x="5334001" y="4344800"/>
            <a:ext cx="1507067" cy="765439"/>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Senior Agile Practitioner</a:t>
            </a:r>
          </a:p>
        </p:txBody>
      </p:sp>
      <p:sp>
        <p:nvSpPr>
          <p:cNvPr id="11" name="Rectangle 10">
            <a:extLst>
              <a:ext uri="{FF2B5EF4-FFF2-40B4-BE49-F238E27FC236}">
                <a16:creationId xmlns:a16="http://schemas.microsoft.com/office/drawing/2014/main" id="{DB6A7EE8-BBC5-7942-AD83-74707C9B478E}"/>
              </a:ext>
            </a:extLst>
          </p:cNvPr>
          <p:cNvSpPr/>
          <p:nvPr/>
        </p:nvSpPr>
        <p:spPr>
          <a:xfrm>
            <a:off x="7433734" y="4797360"/>
            <a:ext cx="1507067" cy="765439"/>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Principal Agile Practitioner</a:t>
            </a:r>
          </a:p>
        </p:txBody>
      </p:sp>
      <p:sp>
        <p:nvSpPr>
          <p:cNvPr id="12" name="Rectangle 11">
            <a:extLst>
              <a:ext uri="{FF2B5EF4-FFF2-40B4-BE49-F238E27FC236}">
                <a16:creationId xmlns:a16="http://schemas.microsoft.com/office/drawing/2014/main" id="{620E5AFC-F87B-3F0B-4F2E-4706F99B69E7}"/>
              </a:ext>
            </a:extLst>
          </p:cNvPr>
          <p:cNvSpPr/>
          <p:nvPr/>
        </p:nvSpPr>
        <p:spPr>
          <a:xfrm>
            <a:off x="7433734" y="3815616"/>
            <a:ext cx="1507067" cy="765439"/>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Agile Practitioner People Manager</a:t>
            </a:r>
          </a:p>
        </p:txBody>
      </p:sp>
      <p:sp>
        <p:nvSpPr>
          <p:cNvPr id="13" name="Rectangle 12">
            <a:extLst>
              <a:ext uri="{FF2B5EF4-FFF2-40B4-BE49-F238E27FC236}">
                <a16:creationId xmlns:a16="http://schemas.microsoft.com/office/drawing/2014/main" id="{AB8928E8-1DC0-CC44-D1C0-C6312EB5DB27}"/>
              </a:ext>
            </a:extLst>
          </p:cNvPr>
          <p:cNvSpPr/>
          <p:nvPr/>
        </p:nvSpPr>
        <p:spPr>
          <a:xfrm>
            <a:off x="9533469" y="4355500"/>
            <a:ext cx="1507067" cy="765439"/>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Head of Practice</a:t>
            </a:r>
          </a:p>
        </p:txBody>
      </p:sp>
      <p:cxnSp>
        <p:nvCxnSpPr>
          <p:cNvPr id="14" name="Straight Arrow Connector 13">
            <a:extLst>
              <a:ext uri="{FF2B5EF4-FFF2-40B4-BE49-F238E27FC236}">
                <a16:creationId xmlns:a16="http://schemas.microsoft.com/office/drawing/2014/main" id="{57756F3C-9C99-560A-C8EA-DE7B6FC73883}"/>
              </a:ext>
            </a:extLst>
          </p:cNvPr>
          <p:cNvCxnSpPr>
            <a:stCxn id="4" idx="3"/>
            <a:endCxn id="5" idx="1"/>
          </p:cNvCxnSpPr>
          <p:nvPr/>
        </p:nvCxnSpPr>
        <p:spPr>
          <a:xfrm>
            <a:off x="2641600" y="4727520"/>
            <a:ext cx="592667"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3EAB4E48-7542-EB8B-A210-53D3E9BA1E5F}"/>
              </a:ext>
            </a:extLst>
          </p:cNvPr>
          <p:cNvCxnSpPr>
            <a:stCxn id="5" idx="3"/>
            <a:endCxn id="10" idx="1"/>
          </p:cNvCxnSpPr>
          <p:nvPr/>
        </p:nvCxnSpPr>
        <p:spPr>
          <a:xfrm>
            <a:off x="4741334" y="4727520"/>
            <a:ext cx="592667"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 name="Curved Connector 15">
            <a:extLst>
              <a:ext uri="{FF2B5EF4-FFF2-40B4-BE49-F238E27FC236}">
                <a16:creationId xmlns:a16="http://schemas.microsoft.com/office/drawing/2014/main" id="{F4A0A698-9BA9-32F1-C95A-72498B6C69F7}"/>
              </a:ext>
            </a:extLst>
          </p:cNvPr>
          <p:cNvCxnSpPr>
            <a:cxnSpLocks/>
            <a:stCxn id="10" idx="3"/>
            <a:endCxn id="12" idx="1"/>
          </p:cNvCxnSpPr>
          <p:nvPr/>
        </p:nvCxnSpPr>
        <p:spPr>
          <a:xfrm flipV="1">
            <a:off x="6841068" y="4198336"/>
            <a:ext cx="592666" cy="529184"/>
          </a:xfrm>
          <a:prstGeom prst="curvedConnector3">
            <a:avLst>
              <a:gd name="adj1" fmla="val 50000"/>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 name="Curved Connector 16">
            <a:extLst>
              <a:ext uri="{FF2B5EF4-FFF2-40B4-BE49-F238E27FC236}">
                <a16:creationId xmlns:a16="http://schemas.microsoft.com/office/drawing/2014/main" id="{DF651272-122A-BBD6-6F71-BE276C2394A8}"/>
              </a:ext>
            </a:extLst>
          </p:cNvPr>
          <p:cNvCxnSpPr>
            <a:cxnSpLocks/>
            <a:stCxn id="10" idx="3"/>
            <a:endCxn id="11" idx="1"/>
          </p:cNvCxnSpPr>
          <p:nvPr/>
        </p:nvCxnSpPr>
        <p:spPr>
          <a:xfrm>
            <a:off x="6841068" y="4727520"/>
            <a:ext cx="592666" cy="452560"/>
          </a:xfrm>
          <a:prstGeom prst="curvedConnector3">
            <a:avLst>
              <a:gd name="adj1" fmla="val 50000"/>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 name="Curved Connector 17">
            <a:extLst>
              <a:ext uri="{FF2B5EF4-FFF2-40B4-BE49-F238E27FC236}">
                <a16:creationId xmlns:a16="http://schemas.microsoft.com/office/drawing/2014/main" id="{6B929966-46E1-28C5-2948-C4F3C2861DC6}"/>
              </a:ext>
            </a:extLst>
          </p:cNvPr>
          <p:cNvCxnSpPr>
            <a:cxnSpLocks/>
            <a:stCxn id="12" idx="3"/>
            <a:endCxn id="13" idx="1"/>
          </p:cNvCxnSpPr>
          <p:nvPr/>
        </p:nvCxnSpPr>
        <p:spPr>
          <a:xfrm>
            <a:off x="8940801" y="4198336"/>
            <a:ext cx="592668" cy="539884"/>
          </a:xfrm>
          <a:prstGeom prst="curvedConnector3">
            <a:avLst>
              <a:gd name="adj1" fmla="val 50000"/>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9" name="Curved Connector 18">
            <a:extLst>
              <a:ext uri="{FF2B5EF4-FFF2-40B4-BE49-F238E27FC236}">
                <a16:creationId xmlns:a16="http://schemas.microsoft.com/office/drawing/2014/main" id="{7E13C2A8-6F40-14B9-37FC-4C77BB6B7907}"/>
              </a:ext>
            </a:extLst>
          </p:cNvPr>
          <p:cNvCxnSpPr>
            <a:cxnSpLocks/>
            <a:stCxn id="11" idx="3"/>
            <a:endCxn id="13" idx="1"/>
          </p:cNvCxnSpPr>
          <p:nvPr/>
        </p:nvCxnSpPr>
        <p:spPr>
          <a:xfrm flipV="1">
            <a:off x="8940801" y="4738220"/>
            <a:ext cx="592668" cy="441860"/>
          </a:xfrm>
          <a:prstGeom prst="curvedConnector3">
            <a:avLst>
              <a:gd name="adj1" fmla="val 50000"/>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7315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4F5B-200D-5E80-5596-D97099667249}"/>
              </a:ext>
            </a:extLst>
          </p:cNvPr>
          <p:cNvSpPr>
            <a:spLocks noGrp="1"/>
          </p:cNvSpPr>
          <p:nvPr>
            <p:ph type="title"/>
          </p:nvPr>
        </p:nvSpPr>
        <p:spPr/>
        <p:txBody>
          <a:bodyPr>
            <a:noAutofit/>
          </a:bodyPr>
          <a:lstStyle/>
          <a:p>
            <a:r>
              <a:rPr lang="en-GB" b="1" dirty="0"/>
              <a:t>3.1. Background - The Challenge</a:t>
            </a:r>
          </a:p>
        </p:txBody>
      </p:sp>
      <p:sp>
        <p:nvSpPr>
          <p:cNvPr id="3" name="Content Placeholder 2">
            <a:extLst>
              <a:ext uri="{FF2B5EF4-FFF2-40B4-BE49-F238E27FC236}">
                <a16:creationId xmlns:a16="http://schemas.microsoft.com/office/drawing/2014/main" id="{DAE4660F-2C15-FE9B-AFC3-60290F1CFBED}"/>
              </a:ext>
            </a:extLst>
          </p:cNvPr>
          <p:cNvSpPr>
            <a:spLocks noGrp="1"/>
          </p:cNvSpPr>
          <p:nvPr>
            <p:ph idx="1"/>
          </p:nvPr>
        </p:nvSpPr>
        <p:spPr>
          <a:xfrm>
            <a:off x="838200" y="1825624"/>
            <a:ext cx="10515600" cy="4131971"/>
          </a:xfrm>
        </p:spPr>
        <p:txBody>
          <a:bodyPr>
            <a:noAutofit/>
          </a:bodyPr>
          <a:lstStyle/>
          <a:p>
            <a:pPr marL="0" indent="0">
              <a:buNone/>
            </a:pPr>
            <a:r>
              <a:rPr lang="en-GB" sz="1800" b="1" dirty="0"/>
              <a:t>Common Questions from Agile Practitioners:</a:t>
            </a:r>
          </a:p>
          <a:p>
            <a:r>
              <a:rPr lang="en-GB" sz="1800" i="1" dirty="0"/>
              <a:t>"How am I doing right now? What’s expected of me?"</a:t>
            </a:r>
          </a:p>
          <a:p>
            <a:r>
              <a:rPr lang="en-GB" sz="1800" i="1" dirty="0"/>
              <a:t>"Where should I focus my efforts to grow and develop?"</a:t>
            </a:r>
          </a:p>
          <a:p>
            <a:r>
              <a:rPr lang="en-GB" sz="1800" i="1" dirty="0"/>
              <a:t>"What’s the difference between Role A and Role B?"</a:t>
            </a:r>
          </a:p>
          <a:p>
            <a:r>
              <a:rPr lang="en-GB" sz="1800" i="1" dirty="0"/>
              <a:t>"I’m currently in Role X but want to move toward Role Y. What should I develop to help me get there?”</a:t>
            </a:r>
          </a:p>
          <a:p>
            <a:endParaRPr lang="en-GB" sz="1800" dirty="0"/>
          </a:p>
          <a:p>
            <a:pPr marL="0" indent="0">
              <a:buNone/>
            </a:pPr>
            <a:r>
              <a:rPr lang="en-GB" sz="1800" b="1" dirty="0"/>
              <a:t>Common Questions from People Managers and Heads of Practice:</a:t>
            </a:r>
          </a:p>
          <a:p>
            <a:r>
              <a:rPr lang="en-GB" sz="1800" i="1" dirty="0"/>
              <a:t>"I want to develop Person X but am unsure of the best courses to recommend."</a:t>
            </a:r>
          </a:p>
          <a:p>
            <a:r>
              <a:rPr lang="en-GB" sz="1800" i="1" dirty="0"/>
              <a:t>"How can I encourage my team to articulate their development needs?"</a:t>
            </a:r>
          </a:p>
          <a:p>
            <a:r>
              <a:rPr lang="en-GB" sz="1800" i="1" dirty="0"/>
              <a:t>"My team is strong in Competency A but needs growth in Competency B to improve service quality."</a:t>
            </a:r>
          </a:p>
          <a:p>
            <a:r>
              <a:rPr lang="en-GB" sz="1800" i="1" dirty="0"/>
              <a:t>"I’d like my team to apply their certifications and theoretical knowledge practically."</a:t>
            </a:r>
          </a:p>
        </p:txBody>
      </p:sp>
      <p:sp>
        <p:nvSpPr>
          <p:cNvPr id="11" name="Rectangle 10">
            <a:extLst>
              <a:ext uri="{FF2B5EF4-FFF2-40B4-BE49-F238E27FC236}">
                <a16:creationId xmlns:a16="http://schemas.microsoft.com/office/drawing/2014/main" id="{87D15AED-4651-118B-AABD-ECBC69C1E6AB}"/>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A142E6D1-D1C8-2240-02C5-E283AE29A0C5}"/>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1.3</a:t>
            </a:r>
          </a:p>
        </p:txBody>
      </p:sp>
      <p:pic>
        <p:nvPicPr>
          <p:cNvPr id="13" name="Picture 2">
            <a:extLst>
              <a:ext uri="{FF2B5EF4-FFF2-40B4-BE49-F238E27FC236}">
                <a16:creationId xmlns:a16="http://schemas.microsoft.com/office/drawing/2014/main" id="{0D9DADF0-8376-B28D-1510-4BC5FE3262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0671281B-3181-C1E3-2AB1-F5CDFE235578}"/>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2773356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4F5B-200D-5E80-5596-D97099667249}"/>
              </a:ext>
            </a:extLst>
          </p:cNvPr>
          <p:cNvSpPr>
            <a:spLocks noGrp="1"/>
          </p:cNvSpPr>
          <p:nvPr>
            <p:ph type="title"/>
          </p:nvPr>
        </p:nvSpPr>
        <p:spPr/>
        <p:txBody>
          <a:bodyPr>
            <a:noAutofit/>
          </a:bodyPr>
          <a:lstStyle/>
          <a:p>
            <a:r>
              <a:rPr lang="en-GB" b="1" dirty="0"/>
              <a:t>3.2. Background - Capabilities and Context</a:t>
            </a:r>
          </a:p>
        </p:txBody>
      </p:sp>
      <p:sp>
        <p:nvSpPr>
          <p:cNvPr id="3" name="Content Placeholder 2">
            <a:extLst>
              <a:ext uri="{FF2B5EF4-FFF2-40B4-BE49-F238E27FC236}">
                <a16:creationId xmlns:a16="http://schemas.microsoft.com/office/drawing/2014/main" id="{DAE4660F-2C15-FE9B-AFC3-60290F1CFBED}"/>
              </a:ext>
            </a:extLst>
          </p:cNvPr>
          <p:cNvSpPr>
            <a:spLocks noGrp="1"/>
          </p:cNvSpPr>
          <p:nvPr>
            <p:ph idx="1"/>
          </p:nvPr>
        </p:nvSpPr>
        <p:spPr>
          <a:xfrm>
            <a:off x="838200" y="1825625"/>
            <a:ext cx="4826000" cy="4351338"/>
          </a:xfrm>
        </p:spPr>
        <p:txBody>
          <a:bodyPr>
            <a:noAutofit/>
          </a:bodyPr>
          <a:lstStyle/>
          <a:p>
            <a:pPr marL="0" indent="0">
              <a:buNone/>
            </a:pPr>
            <a:r>
              <a:rPr lang="en-GB" sz="1800" dirty="0"/>
              <a:t>Over recent years, </a:t>
            </a:r>
            <a:r>
              <a:rPr lang="en-GB" sz="1800" b="1" dirty="0"/>
              <a:t>the following resources have become widely available</a:t>
            </a:r>
            <a:r>
              <a:rPr lang="en-GB" sz="1800" dirty="0"/>
              <a:t>, providing greater support for agile practitioners:</a:t>
            </a:r>
          </a:p>
          <a:p>
            <a:r>
              <a:rPr lang="en-GB" sz="1500" b="1" dirty="0"/>
              <a:t>Aligned Role Descriptions at Generic Inc. </a:t>
            </a:r>
            <a:r>
              <a:rPr lang="en-GB" sz="1500" dirty="0"/>
              <a:t>– Define clear expectations for individuals and roles within the organisation.</a:t>
            </a:r>
          </a:p>
          <a:p>
            <a:r>
              <a:rPr lang="en-GB" sz="1500" b="1" dirty="0"/>
              <a:t>Human API </a:t>
            </a:r>
            <a:r>
              <a:rPr lang="en-GB" sz="1500" dirty="0"/>
              <a:t>– A tool and facilitated event enabling individuals and teams to articulate their needs for optimal performance.</a:t>
            </a:r>
          </a:p>
          <a:p>
            <a:r>
              <a:rPr lang="en-GB" sz="1500" b="1" dirty="0">
                <a:hlinkClick r:id="rId2"/>
              </a:rPr>
              <a:t>Agile Delivery Growth Pack </a:t>
            </a:r>
            <a:r>
              <a:rPr lang="en-GB" sz="1500" dirty="0"/>
              <a:t>– Allows practitioners to assess their current skills, track time and energy allocation, and plan their professional growth.</a:t>
            </a:r>
          </a:p>
          <a:p>
            <a:r>
              <a:rPr lang="en-GB" sz="1500" b="1" dirty="0">
                <a:hlinkClick r:id="rId3"/>
              </a:rPr>
              <a:t>Agile Coaching Growth Wheel (ACGW)</a:t>
            </a:r>
            <a:r>
              <a:rPr lang="en-GB" sz="1500" dirty="0">
                <a:hlinkClick r:id="rId3"/>
              </a:rPr>
              <a:t> </a:t>
            </a:r>
            <a:r>
              <a:rPr lang="en-GB" sz="1500" dirty="0"/>
              <a:t>– An industry-recognised guide outlining key competencies for agile professionals.</a:t>
            </a:r>
          </a:p>
        </p:txBody>
      </p:sp>
      <p:sp>
        <p:nvSpPr>
          <p:cNvPr id="4" name="Content Placeholder 2">
            <a:extLst>
              <a:ext uri="{FF2B5EF4-FFF2-40B4-BE49-F238E27FC236}">
                <a16:creationId xmlns:a16="http://schemas.microsoft.com/office/drawing/2014/main" id="{3EFAFB78-E44E-CF9B-DAD3-B5A5E968B192}"/>
              </a:ext>
            </a:extLst>
          </p:cNvPr>
          <p:cNvSpPr txBox="1">
            <a:spLocks/>
          </p:cNvSpPr>
          <p:nvPr/>
        </p:nvSpPr>
        <p:spPr>
          <a:xfrm>
            <a:off x="6096000" y="1825625"/>
            <a:ext cx="4826000"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800" b="1" dirty="0"/>
              <a:t>Community-Developed tools and practices have also been adopted </a:t>
            </a:r>
            <a:r>
              <a:rPr lang="en-GB" sz="1800" dirty="0"/>
              <a:t>and used within Generic Inc:</a:t>
            </a:r>
          </a:p>
          <a:p>
            <a:r>
              <a:rPr lang="en-GB" sz="1500" b="1" dirty="0"/>
              <a:t>Co-Piloting</a:t>
            </a:r>
            <a:r>
              <a:rPr lang="en-GB" sz="1500" dirty="0"/>
              <a:t> – Practitioners pair to transfer skills, share knowledge, and build resilience.</a:t>
            </a:r>
          </a:p>
          <a:p>
            <a:r>
              <a:rPr lang="en-GB" sz="1500" b="1" dirty="0"/>
              <a:t>Find a Facilitator – </a:t>
            </a:r>
            <a:r>
              <a:rPr lang="en-GB" sz="1500" dirty="0"/>
              <a:t>An internal tool allowing teams to request and be matched with independent facilitators, helping Agile Practitioners stay engaged with their teams while others hone facilitation skills.</a:t>
            </a:r>
          </a:p>
          <a:p>
            <a:r>
              <a:rPr lang="en-GB" sz="1500" b="1" dirty="0">
                <a:hlinkClick r:id="rId4"/>
              </a:rPr>
              <a:t>ACGW + Courses and Certs</a:t>
            </a:r>
            <a:r>
              <a:rPr lang="en-GB" sz="1500" b="1" dirty="0"/>
              <a:t> </a:t>
            </a:r>
            <a:r>
              <a:rPr lang="en-GB" sz="1500" dirty="0"/>
              <a:t>– A resource hub with relevant training, certifications, and resources for practitioners planning their professional development.</a:t>
            </a:r>
          </a:p>
          <a:p>
            <a:r>
              <a:rPr lang="en-GB" sz="1500" b="1" dirty="0"/>
              <a:t>Community Menu </a:t>
            </a:r>
            <a:r>
              <a:rPr lang="en-GB" sz="1500" dirty="0"/>
              <a:t>– A repository of colleague-led workshops and courses fostering skill development and knowledge sharing across teams.</a:t>
            </a:r>
          </a:p>
        </p:txBody>
      </p:sp>
      <p:sp>
        <p:nvSpPr>
          <p:cNvPr id="12" name="Rectangle 11">
            <a:extLst>
              <a:ext uri="{FF2B5EF4-FFF2-40B4-BE49-F238E27FC236}">
                <a16:creationId xmlns:a16="http://schemas.microsoft.com/office/drawing/2014/main" id="{493D92EC-1A67-D306-8144-24317D6076A6}"/>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6975B814-3212-9077-FC6E-86F5FC34BE34}"/>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1.3</a:t>
            </a:r>
          </a:p>
        </p:txBody>
      </p:sp>
      <p:pic>
        <p:nvPicPr>
          <p:cNvPr id="14" name="Picture 2">
            <a:extLst>
              <a:ext uri="{FF2B5EF4-FFF2-40B4-BE49-F238E27FC236}">
                <a16:creationId xmlns:a16="http://schemas.microsoft.com/office/drawing/2014/main" id="{76C2A549-CE42-8460-0863-278B9CB0C9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33705B12-DA73-A28C-815B-32F30D130226}"/>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21876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4F5B-200D-5E80-5596-D97099667249}"/>
              </a:ext>
            </a:extLst>
          </p:cNvPr>
          <p:cNvSpPr>
            <a:spLocks noGrp="1"/>
          </p:cNvSpPr>
          <p:nvPr>
            <p:ph type="title"/>
          </p:nvPr>
        </p:nvSpPr>
        <p:spPr/>
        <p:txBody>
          <a:bodyPr>
            <a:noAutofit/>
          </a:bodyPr>
          <a:lstStyle/>
          <a:p>
            <a:r>
              <a:rPr lang="en-GB" b="1" dirty="0"/>
              <a:t>3.3. Background - The Opportunity</a:t>
            </a:r>
          </a:p>
        </p:txBody>
      </p:sp>
      <p:sp>
        <p:nvSpPr>
          <p:cNvPr id="3" name="Content Placeholder 2">
            <a:extLst>
              <a:ext uri="{FF2B5EF4-FFF2-40B4-BE49-F238E27FC236}">
                <a16:creationId xmlns:a16="http://schemas.microsoft.com/office/drawing/2014/main" id="{DAE4660F-2C15-FE9B-AFC3-60290F1CFBED}"/>
              </a:ext>
            </a:extLst>
          </p:cNvPr>
          <p:cNvSpPr>
            <a:spLocks noGrp="1"/>
          </p:cNvSpPr>
          <p:nvPr>
            <p:ph idx="1"/>
          </p:nvPr>
        </p:nvSpPr>
        <p:spPr/>
        <p:txBody>
          <a:bodyPr vert="horz" lIns="91440" tIns="45720" rIns="91440" bIns="45720" rtlCol="0" anchor="t">
            <a:noAutofit/>
          </a:bodyPr>
          <a:lstStyle/>
          <a:p>
            <a:pPr marL="0" indent="0">
              <a:buNone/>
            </a:pPr>
            <a:r>
              <a:rPr lang="en-GB" sz="2000" dirty="0"/>
              <a:t>Wouldn’t it be beneficial if Agile Practitioners and Agile Practitioner People Managers had a straightforward way to understand their current position, envision their next steps, and access a clear pathway for growth?</a:t>
            </a:r>
          </a:p>
          <a:p>
            <a:pPr marL="0" indent="0">
              <a:buNone/>
            </a:pPr>
            <a:endParaRPr lang="en-GB" sz="2000" dirty="0"/>
          </a:p>
          <a:p>
            <a:pPr marL="0" indent="0">
              <a:buNone/>
            </a:pPr>
            <a:r>
              <a:rPr lang="en-GB" sz="2000" b="1" dirty="0"/>
              <a:t>The next slide compiles existing templates, tools, and resources into one central place – introducing the “Agile Growth Pathway.”</a:t>
            </a:r>
          </a:p>
          <a:p>
            <a:pPr marL="0" indent="0">
              <a:buNone/>
            </a:pPr>
            <a:endParaRPr lang="en-GB" sz="2000" dirty="0"/>
          </a:p>
          <a:p>
            <a:pPr marL="0" indent="0">
              <a:buNone/>
            </a:pPr>
            <a:r>
              <a:rPr lang="en-GB" sz="1500" dirty="0"/>
              <a:t>⚠️ Note: This pathway is designed to equip practitioners with transferable skills across various contexts and organisations. Collaborate with your line manager to align it with your role and team context.</a:t>
            </a:r>
          </a:p>
        </p:txBody>
      </p:sp>
      <p:sp>
        <p:nvSpPr>
          <p:cNvPr id="11" name="Rectangle 10">
            <a:extLst>
              <a:ext uri="{FF2B5EF4-FFF2-40B4-BE49-F238E27FC236}">
                <a16:creationId xmlns:a16="http://schemas.microsoft.com/office/drawing/2014/main" id="{6EF852B9-E40E-2E95-E234-35DD838577CC}"/>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584DE67C-7116-33BB-971E-76309B16789A}"/>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1.3</a:t>
            </a:r>
          </a:p>
        </p:txBody>
      </p:sp>
      <p:pic>
        <p:nvPicPr>
          <p:cNvPr id="13" name="Picture 2">
            <a:extLst>
              <a:ext uri="{FF2B5EF4-FFF2-40B4-BE49-F238E27FC236}">
                <a16:creationId xmlns:a16="http://schemas.microsoft.com/office/drawing/2014/main" id="{DE67D8C1-EF0F-C86F-8CB6-D7304AE655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40BA8BF9-47C6-BF43-4FB0-DCF017C0220B}"/>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1391078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33B497-45D8-E728-0B0A-35F5682A1BE9}"/>
            </a:ext>
          </a:extLst>
        </p:cNvPr>
        <p:cNvGrpSpPr/>
        <p:nvPr/>
      </p:nvGrpSpPr>
      <p:grpSpPr>
        <a:xfrm>
          <a:off x="0" y="0"/>
          <a:ext cx="0" cy="0"/>
          <a:chOff x="0" y="0"/>
          <a:chExt cx="0" cy="0"/>
        </a:xfrm>
      </p:grpSpPr>
      <p:sp>
        <p:nvSpPr>
          <p:cNvPr id="54" name="TextBox 53">
            <a:extLst>
              <a:ext uri="{FF2B5EF4-FFF2-40B4-BE49-F238E27FC236}">
                <a16:creationId xmlns:a16="http://schemas.microsoft.com/office/drawing/2014/main" id="{7C4BDD7D-99C0-1323-8CF2-D16EC79464BD}"/>
              </a:ext>
            </a:extLst>
          </p:cNvPr>
          <p:cNvSpPr txBox="1"/>
          <p:nvPr/>
        </p:nvSpPr>
        <p:spPr>
          <a:xfrm>
            <a:off x="3386170" y="3807649"/>
            <a:ext cx="2558757" cy="1444985"/>
          </a:xfrm>
          <a:prstGeom prst="rect">
            <a:avLst/>
          </a:prstGeom>
          <a:noFill/>
          <a:ln>
            <a:solidFill>
              <a:schemeClr val="accent1"/>
            </a:solidFill>
          </a:ln>
        </p:spPr>
        <p:txBody>
          <a:bodyPr wrap="square" rtlCol="0">
            <a:noAutofit/>
          </a:bodyPr>
          <a:lstStyle/>
          <a:p>
            <a:endParaRPr lang="en-GB" sz="800" b="1" dirty="0">
              <a:solidFill>
                <a:schemeClr val="accent1"/>
              </a:solidFill>
            </a:endParaRPr>
          </a:p>
        </p:txBody>
      </p:sp>
      <p:sp>
        <p:nvSpPr>
          <p:cNvPr id="52" name="TextBox 51">
            <a:extLst>
              <a:ext uri="{FF2B5EF4-FFF2-40B4-BE49-F238E27FC236}">
                <a16:creationId xmlns:a16="http://schemas.microsoft.com/office/drawing/2014/main" id="{102F1CFD-E438-0271-68E5-912DCEA286AB}"/>
              </a:ext>
            </a:extLst>
          </p:cNvPr>
          <p:cNvSpPr txBox="1"/>
          <p:nvPr/>
        </p:nvSpPr>
        <p:spPr>
          <a:xfrm>
            <a:off x="531277" y="3814194"/>
            <a:ext cx="2558757" cy="1444985"/>
          </a:xfrm>
          <a:prstGeom prst="rect">
            <a:avLst/>
          </a:prstGeom>
          <a:noFill/>
          <a:ln>
            <a:solidFill>
              <a:schemeClr val="accent1"/>
            </a:solidFill>
          </a:ln>
        </p:spPr>
        <p:txBody>
          <a:bodyPr wrap="square" rtlCol="0">
            <a:noAutofit/>
          </a:bodyPr>
          <a:lstStyle/>
          <a:p>
            <a:endParaRPr lang="en-GB" sz="800" b="1" dirty="0">
              <a:solidFill>
                <a:schemeClr val="accent1"/>
              </a:solidFill>
            </a:endParaRPr>
          </a:p>
        </p:txBody>
      </p:sp>
      <p:sp>
        <p:nvSpPr>
          <p:cNvPr id="49" name="TextBox 48">
            <a:extLst>
              <a:ext uri="{FF2B5EF4-FFF2-40B4-BE49-F238E27FC236}">
                <a16:creationId xmlns:a16="http://schemas.microsoft.com/office/drawing/2014/main" id="{2CCBAFBB-4BDC-C65D-FCD2-8C1C3F5FB39E}"/>
              </a:ext>
            </a:extLst>
          </p:cNvPr>
          <p:cNvSpPr txBox="1"/>
          <p:nvPr/>
        </p:nvSpPr>
        <p:spPr>
          <a:xfrm>
            <a:off x="518868" y="757722"/>
            <a:ext cx="2558757" cy="1444985"/>
          </a:xfrm>
          <a:prstGeom prst="rect">
            <a:avLst/>
          </a:prstGeom>
          <a:noFill/>
          <a:ln>
            <a:solidFill>
              <a:schemeClr val="accent1"/>
            </a:solidFill>
          </a:ln>
        </p:spPr>
        <p:txBody>
          <a:bodyPr wrap="square" rtlCol="0">
            <a:noAutofit/>
          </a:bodyPr>
          <a:lstStyle/>
          <a:p>
            <a:endParaRPr lang="en-GB" sz="800" b="1" dirty="0">
              <a:solidFill>
                <a:schemeClr val="accent1"/>
              </a:solidFill>
            </a:endParaRPr>
          </a:p>
        </p:txBody>
      </p:sp>
      <p:sp>
        <p:nvSpPr>
          <p:cNvPr id="44" name="TextBox 43">
            <a:extLst>
              <a:ext uri="{FF2B5EF4-FFF2-40B4-BE49-F238E27FC236}">
                <a16:creationId xmlns:a16="http://schemas.microsoft.com/office/drawing/2014/main" id="{A1784974-0056-FBD3-1863-56777F8FA7DE}"/>
              </a:ext>
            </a:extLst>
          </p:cNvPr>
          <p:cNvSpPr txBox="1"/>
          <p:nvPr/>
        </p:nvSpPr>
        <p:spPr>
          <a:xfrm>
            <a:off x="6221834" y="755700"/>
            <a:ext cx="2558757" cy="1444985"/>
          </a:xfrm>
          <a:prstGeom prst="rect">
            <a:avLst/>
          </a:prstGeom>
          <a:noFill/>
          <a:ln>
            <a:solidFill>
              <a:schemeClr val="accent1"/>
            </a:solidFill>
          </a:ln>
        </p:spPr>
        <p:txBody>
          <a:bodyPr wrap="square" rtlCol="0">
            <a:noAutofit/>
          </a:bodyPr>
          <a:lstStyle/>
          <a:p>
            <a:endParaRPr lang="en-GB" sz="800" b="1" dirty="0">
              <a:solidFill>
                <a:schemeClr val="accent1"/>
              </a:solidFill>
            </a:endParaRPr>
          </a:p>
        </p:txBody>
      </p:sp>
      <p:sp>
        <p:nvSpPr>
          <p:cNvPr id="40" name="TextBox 39">
            <a:extLst>
              <a:ext uri="{FF2B5EF4-FFF2-40B4-BE49-F238E27FC236}">
                <a16:creationId xmlns:a16="http://schemas.microsoft.com/office/drawing/2014/main" id="{933DD765-0AFF-ED7C-BB83-3C4E43010920}"/>
              </a:ext>
            </a:extLst>
          </p:cNvPr>
          <p:cNvSpPr txBox="1"/>
          <p:nvPr/>
        </p:nvSpPr>
        <p:spPr>
          <a:xfrm>
            <a:off x="3366876" y="759765"/>
            <a:ext cx="2558757" cy="1444985"/>
          </a:xfrm>
          <a:prstGeom prst="rect">
            <a:avLst/>
          </a:prstGeom>
          <a:noFill/>
          <a:ln>
            <a:solidFill>
              <a:schemeClr val="accent1"/>
            </a:solidFill>
          </a:ln>
        </p:spPr>
        <p:txBody>
          <a:bodyPr wrap="square" rtlCol="0">
            <a:noAutofit/>
          </a:bodyPr>
          <a:lstStyle/>
          <a:p>
            <a:endParaRPr lang="en-GB" sz="800" b="1" dirty="0">
              <a:solidFill>
                <a:schemeClr val="accent1"/>
              </a:solidFill>
            </a:endParaRPr>
          </a:p>
        </p:txBody>
      </p:sp>
      <p:sp>
        <p:nvSpPr>
          <p:cNvPr id="8" name="TextBox 7">
            <a:extLst>
              <a:ext uri="{FF2B5EF4-FFF2-40B4-BE49-F238E27FC236}">
                <a16:creationId xmlns:a16="http://schemas.microsoft.com/office/drawing/2014/main" id="{DA64C8C2-3082-B3FB-A877-F4E183962346}"/>
              </a:ext>
            </a:extLst>
          </p:cNvPr>
          <p:cNvSpPr txBox="1"/>
          <p:nvPr/>
        </p:nvSpPr>
        <p:spPr>
          <a:xfrm>
            <a:off x="6222875" y="2290970"/>
            <a:ext cx="2557716" cy="984885"/>
          </a:xfrm>
          <a:prstGeom prst="rect">
            <a:avLst/>
          </a:prstGeom>
          <a:noFill/>
          <a:ln>
            <a:solidFill>
              <a:schemeClr val="accent1"/>
            </a:solidFill>
          </a:ln>
        </p:spPr>
        <p:txBody>
          <a:bodyPr wrap="square" rtlCol="0">
            <a:noAutofit/>
          </a:bodyPr>
          <a:lstStyle/>
          <a:p>
            <a:r>
              <a:rPr lang="en-GB" sz="1050" dirty="0"/>
              <a:t>Increase your focus by assessing where you (and others) think you are now and </a:t>
            </a:r>
            <a:r>
              <a:rPr lang="en-GB" sz="1050" b="1" dirty="0"/>
              <a:t>immediate development areas. </a:t>
            </a:r>
            <a:r>
              <a:rPr lang="en-GB" sz="1050" dirty="0"/>
              <a:t>A Johari Window can be useful here.</a:t>
            </a:r>
          </a:p>
          <a:p>
            <a:endParaRPr lang="en-GB" sz="800" b="1" dirty="0">
              <a:solidFill>
                <a:schemeClr val="accent1"/>
              </a:solidFill>
              <a:hlinkClick r:id="rId3"/>
            </a:endParaRPr>
          </a:p>
          <a:p>
            <a:r>
              <a:rPr lang="en-GB" sz="800" b="1" dirty="0">
                <a:solidFill>
                  <a:schemeClr val="accent1"/>
                </a:solidFill>
                <a:hlinkClick r:id="rId3"/>
              </a:rPr>
              <a:t>Agile Growth Pack (Slide 3)</a:t>
            </a:r>
            <a:endParaRPr lang="en-GB" sz="800" b="1" dirty="0">
              <a:solidFill>
                <a:schemeClr val="accent1"/>
              </a:solidFill>
            </a:endParaRPr>
          </a:p>
        </p:txBody>
      </p:sp>
      <p:sp>
        <p:nvSpPr>
          <p:cNvPr id="10" name="TextBox 9">
            <a:extLst>
              <a:ext uri="{FF2B5EF4-FFF2-40B4-BE49-F238E27FC236}">
                <a16:creationId xmlns:a16="http://schemas.microsoft.com/office/drawing/2014/main" id="{D4CC50AB-F975-DF40-A4E9-7896853D31EA}"/>
              </a:ext>
            </a:extLst>
          </p:cNvPr>
          <p:cNvSpPr txBox="1"/>
          <p:nvPr/>
        </p:nvSpPr>
        <p:spPr>
          <a:xfrm>
            <a:off x="3362498" y="2290969"/>
            <a:ext cx="2558757" cy="984885"/>
          </a:xfrm>
          <a:prstGeom prst="rect">
            <a:avLst/>
          </a:prstGeom>
          <a:noFill/>
          <a:ln>
            <a:solidFill>
              <a:schemeClr val="accent1"/>
            </a:solidFill>
          </a:ln>
        </p:spPr>
        <p:txBody>
          <a:bodyPr wrap="square" rtlCol="0">
            <a:noAutofit/>
          </a:bodyPr>
          <a:lstStyle/>
          <a:p>
            <a:r>
              <a:rPr lang="en-GB" sz="1050" dirty="0"/>
              <a:t>Understand where you are now, review where you’d like to progress to or what skills to deepen. </a:t>
            </a:r>
            <a:r>
              <a:rPr lang="en-GB" sz="1050" b="1" dirty="0"/>
              <a:t>Set yourself a goal, </a:t>
            </a:r>
            <a:r>
              <a:rPr lang="en-GB" sz="1050" dirty="0"/>
              <a:t>discuss it with your manager or mentor.</a:t>
            </a:r>
          </a:p>
          <a:p>
            <a:endParaRPr lang="en-GB" sz="800" b="1" dirty="0">
              <a:solidFill>
                <a:schemeClr val="accent1"/>
              </a:solidFill>
            </a:endParaRPr>
          </a:p>
          <a:p>
            <a:r>
              <a:rPr lang="en-GB" sz="800" b="1" dirty="0">
                <a:solidFill>
                  <a:schemeClr val="accent1"/>
                </a:solidFill>
                <a:hlinkClick r:id="rId4" action="ppaction://hlinksldjump"/>
              </a:rPr>
              <a:t>Agile Practitioner Role &amp; Stance Matrix</a:t>
            </a:r>
            <a:endParaRPr lang="en-GB" sz="800" b="1" dirty="0">
              <a:solidFill>
                <a:schemeClr val="accent1"/>
              </a:solidFill>
            </a:endParaRPr>
          </a:p>
        </p:txBody>
      </p:sp>
      <p:sp>
        <p:nvSpPr>
          <p:cNvPr id="11" name="TextBox 10">
            <a:extLst>
              <a:ext uri="{FF2B5EF4-FFF2-40B4-BE49-F238E27FC236}">
                <a16:creationId xmlns:a16="http://schemas.microsoft.com/office/drawing/2014/main" id="{E3FEB2AA-0FDC-B5F0-7CC6-E5089521E4DE}"/>
              </a:ext>
            </a:extLst>
          </p:cNvPr>
          <p:cNvSpPr txBox="1"/>
          <p:nvPr/>
        </p:nvSpPr>
        <p:spPr>
          <a:xfrm>
            <a:off x="531211" y="5350263"/>
            <a:ext cx="2553684" cy="984885"/>
          </a:xfrm>
          <a:prstGeom prst="rect">
            <a:avLst/>
          </a:prstGeom>
          <a:noFill/>
          <a:ln>
            <a:solidFill>
              <a:schemeClr val="accent1"/>
            </a:solidFill>
          </a:ln>
        </p:spPr>
        <p:txBody>
          <a:bodyPr wrap="square" rtlCol="0">
            <a:noAutofit/>
          </a:bodyPr>
          <a:lstStyle/>
          <a:p>
            <a:r>
              <a:rPr lang="en-GB" sz="1050" b="1" dirty="0"/>
              <a:t>Build a Development Plan to help you get there, </a:t>
            </a:r>
            <a:r>
              <a:rPr lang="en-GB" sz="1050" dirty="0"/>
              <a:t>with courses, certificates, experiences and opportunities to grow. Think about how you’ll get feedback.</a:t>
            </a:r>
          </a:p>
          <a:p>
            <a:endParaRPr lang="en-GB" sz="800" b="1" dirty="0">
              <a:solidFill>
                <a:schemeClr val="accent1"/>
              </a:solidFill>
              <a:hlinkClick r:id="rId3"/>
            </a:endParaRPr>
          </a:p>
          <a:p>
            <a:r>
              <a:rPr lang="en-GB" sz="800" b="1" dirty="0">
                <a:solidFill>
                  <a:schemeClr val="accent1"/>
                </a:solidFill>
                <a:hlinkClick r:id="rId3"/>
              </a:rPr>
              <a:t>Agile Growth Pack (Slide 5)</a:t>
            </a:r>
            <a:endParaRPr lang="en-GB" sz="800" b="1" dirty="0">
              <a:solidFill>
                <a:schemeClr val="accent1"/>
              </a:solidFill>
            </a:endParaRPr>
          </a:p>
        </p:txBody>
      </p:sp>
      <p:sp>
        <p:nvSpPr>
          <p:cNvPr id="13" name="TextBox 12">
            <a:extLst>
              <a:ext uri="{FF2B5EF4-FFF2-40B4-BE49-F238E27FC236}">
                <a16:creationId xmlns:a16="http://schemas.microsoft.com/office/drawing/2014/main" id="{9146D548-37F6-0EAC-DA68-66743C8C2CF9}"/>
              </a:ext>
            </a:extLst>
          </p:cNvPr>
          <p:cNvSpPr txBox="1"/>
          <p:nvPr/>
        </p:nvSpPr>
        <p:spPr>
          <a:xfrm>
            <a:off x="3386453" y="5349863"/>
            <a:ext cx="2553972" cy="984885"/>
          </a:xfrm>
          <a:prstGeom prst="rect">
            <a:avLst/>
          </a:prstGeom>
          <a:noFill/>
          <a:ln>
            <a:solidFill>
              <a:schemeClr val="accent1"/>
            </a:solidFill>
          </a:ln>
        </p:spPr>
        <p:txBody>
          <a:bodyPr wrap="square" rtlCol="0">
            <a:noAutofit/>
          </a:bodyPr>
          <a:lstStyle/>
          <a:p>
            <a:r>
              <a:rPr lang="en-GB" sz="1050" dirty="0"/>
              <a:t>Use the Catch Up to </a:t>
            </a:r>
            <a:r>
              <a:rPr lang="en-GB" sz="1050" b="1" dirty="0"/>
              <a:t>track where you are spending your time</a:t>
            </a:r>
            <a:r>
              <a:rPr lang="en-GB" sz="1050" dirty="0"/>
              <a:t>,</a:t>
            </a:r>
            <a:r>
              <a:rPr lang="en-GB" sz="1050" b="1" dirty="0"/>
              <a:t> </a:t>
            </a:r>
            <a:r>
              <a:rPr lang="en-GB" sz="1050" dirty="0"/>
              <a:t>if you’re getting what you need to grow, and if this is contributing to your Development Plan.</a:t>
            </a:r>
          </a:p>
          <a:p>
            <a:endParaRPr lang="en-GB" sz="800" b="1" dirty="0">
              <a:solidFill>
                <a:schemeClr val="accent1"/>
              </a:solidFill>
              <a:hlinkClick r:id="rId3"/>
            </a:endParaRPr>
          </a:p>
          <a:p>
            <a:r>
              <a:rPr lang="en-GB" sz="800" b="1" dirty="0">
                <a:solidFill>
                  <a:schemeClr val="accent1"/>
                </a:solidFill>
                <a:hlinkClick r:id="rId3"/>
              </a:rPr>
              <a:t>Agile Growth Pack (Slide 6)</a:t>
            </a:r>
            <a:endParaRPr lang="en-GB" sz="800" b="1" dirty="0">
              <a:solidFill>
                <a:schemeClr val="accent1"/>
              </a:solidFill>
            </a:endParaRPr>
          </a:p>
        </p:txBody>
      </p:sp>
      <p:pic>
        <p:nvPicPr>
          <p:cNvPr id="15" name="Picture 14">
            <a:extLst>
              <a:ext uri="{FF2B5EF4-FFF2-40B4-BE49-F238E27FC236}">
                <a16:creationId xmlns:a16="http://schemas.microsoft.com/office/drawing/2014/main" id="{ED20D09B-C708-931E-B8F6-5DF7C6CE5F36}"/>
              </a:ext>
            </a:extLst>
          </p:cNvPr>
          <p:cNvPicPr>
            <a:picLocks noChangeAspect="1"/>
          </p:cNvPicPr>
          <p:nvPr/>
        </p:nvPicPr>
        <p:blipFill>
          <a:blip r:embed="rId5"/>
          <a:srcRect l="2580" t="592" r="2594" b="4664"/>
          <a:stretch/>
        </p:blipFill>
        <p:spPr>
          <a:xfrm>
            <a:off x="9075234" y="762232"/>
            <a:ext cx="2550022" cy="1431096"/>
          </a:xfrm>
          <a:prstGeom prst="rect">
            <a:avLst/>
          </a:prstGeom>
          <a:ln>
            <a:solidFill>
              <a:schemeClr val="accent1"/>
            </a:solidFill>
          </a:ln>
        </p:spPr>
      </p:pic>
      <p:sp>
        <p:nvSpPr>
          <p:cNvPr id="16" name="TextBox 15">
            <a:extLst>
              <a:ext uri="{FF2B5EF4-FFF2-40B4-BE49-F238E27FC236}">
                <a16:creationId xmlns:a16="http://schemas.microsoft.com/office/drawing/2014/main" id="{72541157-CC83-A422-A3E3-12F3F1B509BB}"/>
              </a:ext>
            </a:extLst>
          </p:cNvPr>
          <p:cNvSpPr txBox="1"/>
          <p:nvPr/>
        </p:nvSpPr>
        <p:spPr>
          <a:xfrm>
            <a:off x="9071572" y="2293086"/>
            <a:ext cx="2557716" cy="984885"/>
          </a:xfrm>
          <a:prstGeom prst="rect">
            <a:avLst/>
          </a:prstGeom>
          <a:noFill/>
          <a:ln>
            <a:solidFill>
              <a:schemeClr val="accent1"/>
            </a:solidFill>
          </a:ln>
        </p:spPr>
        <p:txBody>
          <a:bodyPr wrap="square" rtlCol="0">
            <a:noAutofit/>
          </a:bodyPr>
          <a:lstStyle/>
          <a:p>
            <a:r>
              <a:rPr lang="en-GB" sz="1050" b="1" dirty="0"/>
              <a:t>Identify courses, qualifications, books and resources to</a:t>
            </a:r>
            <a:r>
              <a:rPr lang="en-GB" sz="1050" dirty="0"/>
              <a:t> </a:t>
            </a:r>
            <a:r>
              <a:rPr lang="en-GB" sz="1050" b="1" dirty="0"/>
              <a:t>support your journey </a:t>
            </a:r>
            <a:r>
              <a:rPr lang="en-GB" sz="1050" dirty="0"/>
              <a:t>and growth in your development area. Consider a coach or mentor too.</a:t>
            </a:r>
          </a:p>
          <a:p>
            <a:endParaRPr lang="en-GB" sz="800" b="1" dirty="0">
              <a:solidFill>
                <a:schemeClr val="accent1"/>
              </a:solidFill>
              <a:hlinkClick r:id="rId6"/>
            </a:endParaRPr>
          </a:p>
          <a:p>
            <a:r>
              <a:rPr lang="en-GB" sz="800" b="1" dirty="0">
                <a:solidFill>
                  <a:schemeClr val="accent1"/>
                </a:solidFill>
                <a:hlinkClick r:id="rId6"/>
              </a:rPr>
              <a:t>ACGW + Courses &amp; Resources</a:t>
            </a:r>
            <a:endParaRPr lang="en-GB" sz="800" b="1" dirty="0">
              <a:solidFill>
                <a:schemeClr val="accent1"/>
              </a:solidFill>
            </a:endParaRPr>
          </a:p>
        </p:txBody>
      </p:sp>
      <p:sp>
        <p:nvSpPr>
          <p:cNvPr id="18" name="TextBox 17">
            <a:extLst>
              <a:ext uri="{FF2B5EF4-FFF2-40B4-BE49-F238E27FC236}">
                <a16:creationId xmlns:a16="http://schemas.microsoft.com/office/drawing/2014/main" id="{5043F081-8237-95E7-D562-45E253C133DA}"/>
              </a:ext>
            </a:extLst>
          </p:cNvPr>
          <p:cNvSpPr txBox="1"/>
          <p:nvPr/>
        </p:nvSpPr>
        <p:spPr>
          <a:xfrm>
            <a:off x="521024" y="2293485"/>
            <a:ext cx="2552251" cy="984885"/>
          </a:xfrm>
          <a:prstGeom prst="rect">
            <a:avLst/>
          </a:prstGeom>
          <a:noFill/>
          <a:ln>
            <a:solidFill>
              <a:schemeClr val="accent1"/>
            </a:solidFill>
          </a:ln>
        </p:spPr>
        <p:txBody>
          <a:bodyPr wrap="square" rtlCol="0">
            <a:noAutofit/>
          </a:bodyPr>
          <a:lstStyle/>
          <a:p>
            <a:r>
              <a:rPr lang="en-GB" sz="1050" b="1" dirty="0"/>
              <a:t>Understand what you need to be at your best</a:t>
            </a:r>
            <a:r>
              <a:rPr lang="en-GB" sz="1050" dirty="0"/>
              <a:t>, what you need from line managers and colleagues. There are lots of tools out there to help you.</a:t>
            </a:r>
          </a:p>
          <a:p>
            <a:endParaRPr lang="en-GB" sz="800" b="1" dirty="0">
              <a:solidFill>
                <a:schemeClr val="accent1"/>
              </a:solidFill>
              <a:hlinkClick r:id="rId3"/>
            </a:endParaRPr>
          </a:p>
          <a:p>
            <a:r>
              <a:rPr lang="en-GB" sz="800" b="1" dirty="0">
                <a:solidFill>
                  <a:schemeClr val="accent1"/>
                </a:solidFill>
                <a:hlinkClick r:id="rId3"/>
              </a:rPr>
              <a:t> Agile Growth Pack (Slide 1+2)</a:t>
            </a:r>
            <a:endParaRPr lang="en-GB" sz="800" b="1" dirty="0">
              <a:solidFill>
                <a:schemeClr val="accent1"/>
              </a:solidFill>
            </a:endParaRPr>
          </a:p>
        </p:txBody>
      </p:sp>
      <p:sp>
        <p:nvSpPr>
          <p:cNvPr id="14" name="TextBox 13">
            <a:extLst>
              <a:ext uri="{FF2B5EF4-FFF2-40B4-BE49-F238E27FC236}">
                <a16:creationId xmlns:a16="http://schemas.microsoft.com/office/drawing/2014/main" id="{FEF180DC-F807-1FB3-5DC6-C617222741E3}"/>
              </a:ext>
            </a:extLst>
          </p:cNvPr>
          <p:cNvSpPr txBox="1"/>
          <p:nvPr/>
        </p:nvSpPr>
        <p:spPr>
          <a:xfrm>
            <a:off x="6233063" y="5349464"/>
            <a:ext cx="2558512" cy="984885"/>
          </a:xfrm>
          <a:prstGeom prst="rect">
            <a:avLst/>
          </a:prstGeom>
          <a:noFill/>
          <a:ln>
            <a:solidFill>
              <a:schemeClr val="accent1"/>
            </a:solidFill>
          </a:ln>
        </p:spPr>
        <p:txBody>
          <a:bodyPr wrap="square" rtlCol="0">
            <a:noAutofit/>
          </a:bodyPr>
          <a:lstStyle/>
          <a:p>
            <a:r>
              <a:rPr lang="en-GB" sz="1050" dirty="0"/>
              <a:t>Use this again to </a:t>
            </a:r>
            <a:r>
              <a:rPr lang="en-GB" sz="1050" b="1" dirty="0"/>
              <a:t>reflect on how your skills and capabilities have developed </a:t>
            </a:r>
            <a:r>
              <a:rPr lang="en-GB" sz="1050" dirty="0"/>
              <a:t>and changed. Get feedback from others, review how you are learning and growing.</a:t>
            </a:r>
          </a:p>
          <a:p>
            <a:endParaRPr lang="en-GB" sz="800" b="1" dirty="0">
              <a:solidFill>
                <a:schemeClr val="accent1"/>
              </a:solidFill>
              <a:hlinkClick r:id="rId3"/>
            </a:endParaRPr>
          </a:p>
          <a:p>
            <a:r>
              <a:rPr lang="en-GB" sz="800" b="1" dirty="0">
                <a:solidFill>
                  <a:schemeClr val="accent1"/>
                </a:solidFill>
                <a:hlinkClick r:id="rId3"/>
              </a:rPr>
              <a:t>Agile Growth Pack (Slide 3)</a:t>
            </a:r>
            <a:endParaRPr lang="en-GB" sz="800" b="1" dirty="0">
              <a:solidFill>
                <a:schemeClr val="accent1"/>
              </a:solidFill>
            </a:endParaRPr>
          </a:p>
        </p:txBody>
      </p:sp>
      <p:sp>
        <p:nvSpPr>
          <p:cNvPr id="28" name="TextBox 27">
            <a:extLst>
              <a:ext uri="{FF2B5EF4-FFF2-40B4-BE49-F238E27FC236}">
                <a16:creationId xmlns:a16="http://schemas.microsoft.com/office/drawing/2014/main" id="{ECAB6915-8F11-660E-B84D-5E521897ACF1}"/>
              </a:ext>
            </a:extLst>
          </p:cNvPr>
          <p:cNvSpPr txBox="1"/>
          <p:nvPr/>
        </p:nvSpPr>
        <p:spPr>
          <a:xfrm>
            <a:off x="9081043" y="5349464"/>
            <a:ext cx="2558756" cy="984885"/>
          </a:xfrm>
          <a:prstGeom prst="rect">
            <a:avLst/>
          </a:prstGeom>
          <a:noFill/>
          <a:ln>
            <a:solidFill>
              <a:schemeClr val="accent1"/>
            </a:solidFill>
          </a:ln>
        </p:spPr>
        <p:txBody>
          <a:bodyPr wrap="square" rtlCol="0">
            <a:noAutofit/>
          </a:bodyPr>
          <a:lstStyle/>
          <a:p>
            <a:r>
              <a:rPr lang="en-GB" sz="1050" dirty="0"/>
              <a:t>Use this again to </a:t>
            </a:r>
            <a:r>
              <a:rPr lang="en-GB" sz="1050" b="1" dirty="0"/>
              <a:t>review your progress</a:t>
            </a:r>
            <a:r>
              <a:rPr lang="en-GB" sz="1050" dirty="0"/>
              <a:t>, where you’d like to move next, if you’ve got the skills, capability and support system in place to </a:t>
            </a:r>
            <a:r>
              <a:rPr lang="en-GB" sz="1050" b="1" dirty="0"/>
              <a:t>make it happen.</a:t>
            </a:r>
          </a:p>
          <a:p>
            <a:endParaRPr lang="en-GB" sz="800" b="1" dirty="0">
              <a:solidFill>
                <a:schemeClr val="accent1"/>
              </a:solidFill>
            </a:endParaRPr>
          </a:p>
          <a:p>
            <a:r>
              <a:rPr lang="en-GB" sz="800" b="1" dirty="0">
                <a:solidFill>
                  <a:schemeClr val="accent1"/>
                </a:solidFill>
                <a:hlinkClick r:id="rId4" action="ppaction://hlinksldjump"/>
              </a:rPr>
              <a:t>Agile Practitioner Role &amp; Stance Matrix</a:t>
            </a:r>
            <a:endParaRPr lang="en-GB" sz="800" b="1" dirty="0">
              <a:solidFill>
                <a:schemeClr val="accent1"/>
              </a:solidFill>
            </a:endParaRPr>
          </a:p>
        </p:txBody>
      </p:sp>
      <p:sp>
        <p:nvSpPr>
          <p:cNvPr id="30" name="Oval 29">
            <a:extLst>
              <a:ext uri="{FF2B5EF4-FFF2-40B4-BE49-F238E27FC236}">
                <a16:creationId xmlns:a16="http://schemas.microsoft.com/office/drawing/2014/main" id="{7A4201E8-5870-008F-8FD8-326F8711F1F1}"/>
              </a:ext>
            </a:extLst>
          </p:cNvPr>
          <p:cNvSpPr>
            <a:spLocks noChangeAspect="1"/>
          </p:cNvSpPr>
          <p:nvPr/>
        </p:nvSpPr>
        <p:spPr>
          <a:xfrm>
            <a:off x="3172405" y="535391"/>
            <a:ext cx="293636" cy="31420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200" b="1" dirty="0"/>
              <a:t>2</a:t>
            </a:r>
          </a:p>
        </p:txBody>
      </p:sp>
      <p:sp>
        <p:nvSpPr>
          <p:cNvPr id="32" name="Oval 31">
            <a:extLst>
              <a:ext uri="{FF2B5EF4-FFF2-40B4-BE49-F238E27FC236}">
                <a16:creationId xmlns:a16="http://schemas.microsoft.com/office/drawing/2014/main" id="{C69D8BE8-5E64-E80D-6684-E256B2C86AFE}"/>
              </a:ext>
            </a:extLst>
          </p:cNvPr>
          <p:cNvSpPr>
            <a:spLocks noChangeAspect="1"/>
          </p:cNvSpPr>
          <p:nvPr/>
        </p:nvSpPr>
        <p:spPr>
          <a:xfrm>
            <a:off x="8929847" y="506198"/>
            <a:ext cx="293636" cy="31420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200" b="1" dirty="0"/>
              <a:t>4</a:t>
            </a:r>
          </a:p>
        </p:txBody>
      </p:sp>
      <p:sp>
        <p:nvSpPr>
          <p:cNvPr id="33" name="Oval 32">
            <a:extLst>
              <a:ext uri="{FF2B5EF4-FFF2-40B4-BE49-F238E27FC236}">
                <a16:creationId xmlns:a16="http://schemas.microsoft.com/office/drawing/2014/main" id="{079F0774-5CB4-34D6-96AA-2509163F9A68}"/>
              </a:ext>
            </a:extLst>
          </p:cNvPr>
          <p:cNvSpPr>
            <a:spLocks noChangeAspect="1"/>
          </p:cNvSpPr>
          <p:nvPr/>
        </p:nvSpPr>
        <p:spPr>
          <a:xfrm>
            <a:off x="289644" y="3616893"/>
            <a:ext cx="293636" cy="31420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200" b="1" dirty="0"/>
              <a:t>5</a:t>
            </a:r>
          </a:p>
        </p:txBody>
      </p:sp>
      <p:sp>
        <p:nvSpPr>
          <p:cNvPr id="3" name="TextBox 2">
            <a:extLst>
              <a:ext uri="{FF2B5EF4-FFF2-40B4-BE49-F238E27FC236}">
                <a16:creationId xmlns:a16="http://schemas.microsoft.com/office/drawing/2014/main" id="{B14C4407-6685-E3D4-6AE2-E21CCD3F4B8B}"/>
              </a:ext>
            </a:extLst>
          </p:cNvPr>
          <p:cNvSpPr txBox="1"/>
          <p:nvPr/>
        </p:nvSpPr>
        <p:spPr>
          <a:xfrm>
            <a:off x="519592" y="462097"/>
            <a:ext cx="2550022" cy="307777"/>
          </a:xfrm>
          <a:prstGeom prst="rect">
            <a:avLst/>
          </a:prstGeom>
          <a:noFill/>
          <a:ln>
            <a:noFill/>
          </a:ln>
        </p:spPr>
        <p:txBody>
          <a:bodyPr wrap="square" rtlCol="0">
            <a:noAutofit/>
          </a:bodyPr>
          <a:lstStyle/>
          <a:p>
            <a:pPr algn="ctr"/>
            <a:r>
              <a:rPr lang="en-GB" sz="1400" b="1" dirty="0"/>
              <a:t>Self-Awareness &amp; Mastery</a:t>
            </a:r>
          </a:p>
        </p:txBody>
      </p:sp>
      <p:sp>
        <p:nvSpPr>
          <p:cNvPr id="4" name="TextBox 3">
            <a:extLst>
              <a:ext uri="{FF2B5EF4-FFF2-40B4-BE49-F238E27FC236}">
                <a16:creationId xmlns:a16="http://schemas.microsoft.com/office/drawing/2014/main" id="{8ACBB738-B292-8BBC-1052-A1A8C085103D}"/>
              </a:ext>
            </a:extLst>
          </p:cNvPr>
          <p:cNvSpPr txBox="1"/>
          <p:nvPr/>
        </p:nvSpPr>
        <p:spPr>
          <a:xfrm>
            <a:off x="3366876" y="470102"/>
            <a:ext cx="2550022" cy="307777"/>
          </a:xfrm>
          <a:prstGeom prst="rect">
            <a:avLst/>
          </a:prstGeom>
          <a:noFill/>
          <a:ln>
            <a:noFill/>
          </a:ln>
        </p:spPr>
        <p:txBody>
          <a:bodyPr wrap="square" rtlCol="0">
            <a:noAutofit/>
          </a:bodyPr>
          <a:lstStyle/>
          <a:p>
            <a:pPr algn="ctr"/>
            <a:r>
              <a:rPr lang="en-GB" sz="1400" b="1" dirty="0"/>
              <a:t>Orient Before Navigating</a:t>
            </a:r>
          </a:p>
        </p:txBody>
      </p:sp>
      <p:sp>
        <p:nvSpPr>
          <p:cNvPr id="19" name="TextBox 18">
            <a:extLst>
              <a:ext uri="{FF2B5EF4-FFF2-40B4-BE49-F238E27FC236}">
                <a16:creationId xmlns:a16="http://schemas.microsoft.com/office/drawing/2014/main" id="{C7582878-0000-3685-9721-AA76F5C0F0DE}"/>
              </a:ext>
            </a:extLst>
          </p:cNvPr>
          <p:cNvSpPr txBox="1"/>
          <p:nvPr/>
        </p:nvSpPr>
        <p:spPr>
          <a:xfrm>
            <a:off x="6214160" y="462097"/>
            <a:ext cx="2550022" cy="307777"/>
          </a:xfrm>
          <a:prstGeom prst="rect">
            <a:avLst/>
          </a:prstGeom>
          <a:noFill/>
          <a:ln>
            <a:noFill/>
          </a:ln>
        </p:spPr>
        <p:txBody>
          <a:bodyPr wrap="square" rtlCol="0">
            <a:noAutofit/>
          </a:bodyPr>
          <a:lstStyle/>
          <a:p>
            <a:pPr algn="ctr"/>
            <a:r>
              <a:rPr lang="en-GB" sz="1400" b="1" dirty="0"/>
              <a:t>Focus Your Development</a:t>
            </a:r>
          </a:p>
        </p:txBody>
      </p:sp>
      <p:sp>
        <p:nvSpPr>
          <p:cNvPr id="20" name="TextBox 19">
            <a:extLst>
              <a:ext uri="{FF2B5EF4-FFF2-40B4-BE49-F238E27FC236}">
                <a16:creationId xmlns:a16="http://schemas.microsoft.com/office/drawing/2014/main" id="{CCC452DD-604D-9772-9BA2-3235DC1F5A87}"/>
              </a:ext>
            </a:extLst>
          </p:cNvPr>
          <p:cNvSpPr txBox="1"/>
          <p:nvPr/>
        </p:nvSpPr>
        <p:spPr>
          <a:xfrm>
            <a:off x="9076665" y="462097"/>
            <a:ext cx="2550022" cy="307777"/>
          </a:xfrm>
          <a:prstGeom prst="rect">
            <a:avLst/>
          </a:prstGeom>
          <a:noFill/>
          <a:ln>
            <a:noFill/>
          </a:ln>
        </p:spPr>
        <p:txBody>
          <a:bodyPr wrap="square" rtlCol="0">
            <a:noAutofit/>
          </a:bodyPr>
          <a:lstStyle/>
          <a:p>
            <a:pPr algn="ctr"/>
            <a:r>
              <a:rPr lang="en-GB" sz="1400" b="1" dirty="0"/>
              <a:t>Find Courses &amp; Resources</a:t>
            </a:r>
          </a:p>
        </p:txBody>
      </p:sp>
      <p:sp>
        <p:nvSpPr>
          <p:cNvPr id="24" name="TextBox 23">
            <a:extLst>
              <a:ext uri="{FF2B5EF4-FFF2-40B4-BE49-F238E27FC236}">
                <a16:creationId xmlns:a16="http://schemas.microsoft.com/office/drawing/2014/main" id="{5F8E356E-37BB-48DD-7411-EC31B1189CBA}"/>
              </a:ext>
            </a:extLst>
          </p:cNvPr>
          <p:cNvSpPr txBox="1"/>
          <p:nvPr/>
        </p:nvSpPr>
        <p:spPr>
          <a:xfrm>
            <a:off x="519592" y="3512947"/>
            <a:ext cx="2550022" cy="307777"/>
          </a:xfrm>
          <a:prstGeom prst="rect">
            <a:avLst/>
          </a:prstGeom>
          <a:noFill/>
          <a:ln>
            <a:noFill/>
          </a:ln>
        </p:spPr>
        <p:txBody>
          <a:bodyPr wrap="square" rtlCol="0">
            <a:noAutofit/>
          </a:bodyPr>
          <a:lstStyle/>
          <a:p>
            <a:pPr algn="ctr"/>
            <a:r>
              <a:rPr lang="en-GB" sz="1400" b="1" dirty="0"/>
              <a:t>Build and Execute a Plan</a:t>
            </a:r>
          </a:p>
        </p:txBody>
      </p:sp>
      <p:sp>
        <p:nvSpPr>
          <p:cNvPr id="25" name="TextBox 24">
            <a:extLst>
              <a:ext uri="{FF2B5EF4-FFF2-40B4-BE49-F238E27FC236}">
                <a16:creationId xmlns:a16="http://schemas.microsoft.com/office/drawing/2014/main" id="{DE581DF9-5AF2-17A0-153A-5201682090ED}"/>
              </a:ext>
            </a:extLst>
          </p:cNvPr>
          <p:cNvSpPr txBox="1"/>
          <p:nvPr/>
        </p:nvSpPr>
        <p:spPr>
          <a:xfrm>
            <a:off x="3366876" y="3520952"/>
            <a:ext cx="2550022" cy="307777"/>
          </a:xfrm>
          <a:prstGeom prst="rect">
            <a:avLst/>
          </a:prstGeom>
          <a:noFill/>
          <a:ln>
            <a:noFill/>
          </a:ln>
        </p:spPr>
        <p:txBody>
          <a:bodyPr wrap="square" rtlCol="0">
            <a:noAutofit/>
          </a:bodyPr>
          <a:lstStyle/>
          <a:p>
            <a:pPr algn="ctr"/>
            <a:r>
              <a:rPr lang="en-GB" sz="1400" b="1" dirty="0"/>
              <a:t>Track Progress and Energy</a:t>
            </a:r>
          </a:p>
        </p:txBody>
      </p:sp>
      <p:sp>
        <p:nvSpPr>
          <p:cNvPr id="26" name="TextBox 25">
            <a:extLst>
              <a:ext uri="{FF2B5EF4-FFF2-40B4-BE49-F238E27FC236}">
                <a16:creationId xmlns:a16="http://schemas.microsoft.com/office/drawing/2014/main" id="{93675402-1729-77E3-DF33-6EE867DE5171}"/>
              </a:ext>
            </a:extLst>
          </p:cNvPr>
          <p:cNvSpPr txBox="1"/>
          <p:nvPr/>
        </p:nvSpPr>
        <p:spPr>
          <a:xfrm>
            <a:off x="6214160" y="3512947"/>
            <a:ext cx="2550022" cy="307777"/>
          </a:xfrm>
          <a:prstGeom prst="rect">
            <a:avLst/>
          </a:prstGeom>
          <a:noFill/>
          <a:ln>
            <a:noFill/>
          </a:ln>
        </p:spPr>
        <p:txBody>
          <a:bodyPr wrap="square" rtlCol="0">
            <a:noAutofit/>
          </a:bodyPr>
          <a:lstStyle/>
          <a:p>
            <a:pPr algn="ctr"/>
            <a:r>
              <a:rPr lang="en-GB" sz="1400" b="1" dirty="0"/>
              <a:t>Reflect, Pivot, or Persist</a:t>
            </a:r>
          </a:p>
        </p:txBody>
      </p:sp>
      <p:sp>
        <p:nvSpPr>
          <p:cNvPr id="27" name="TextBox 26">
            <a:extLst>
              <a:ext uri="{FF2B5EF4-FFF2-40B4-BE49-F238E27FC236}">
                <a16:creationId xmlns:a16="http://schemas.microsoft.com/office/drawing/2014/main" id="{054469AA-E403-D873-1E80-9DE82796616E}"/>
              </a:ext>
            </a:extLst>
          </p:cNvPr>
          <p:cNvSpPr txBox="1"/>
          <p:nvPr/>
        </p:nvSpPr>
        <p:spPr>
          <a:xfrm>
            <a:off x="9076665" y="3512947"/>
            <a:ext cx="2550022" cy="307777"/>
          </a:xfrm>
          <a:prstGeom prst="rect">
            <a:avLst/>
          </a:prstGeom>
          <a:noFill/>
          <a:ln>
            <a:noFill/>
          </a:ln>
        </p:spPr>
        <p:txBody>
          <a:bodyPr wrap="square" rtlCol="0">
            <a:noAutofit/>
          </a:bodyPr>
          <a:lstStyle/>
          <a:p>
            <a:pPr algn="ctr"/>
            <a:r>
              <a:rPr lang="en-GB" sz="1400" b="1" dirty="0"/>
              <a:t>See How Far You've Come</a:t>
            </a:r>
          </a:p>
        </p:txBody>
      </p:sp>
      <p:sp>
        <p:nvSpPr>
          <p:cNvPr id="39" name="Title 1">
            <a:extLst>
              <a:ext uri="{FF2B5EF4-FFF2-40B4-BE49-F238E27FC236}">
                <a16:creationId xmlns:a16="http://schemas.microsoft.com/office/drawing/2014/main" id="{610C7113-DE25-47B7-257C-B1A5478D93AD}"/>
              </a:ext>
            </a:extLst>
          </p:cNvPr>
          <p:cNvSpPr>
            <a:spLocks noGrp="1"/>
          </p:cNvSpPr>
          <p:nvPr>
            <p:ph type="title"/>
          </p:nvPr>
        </p:nvSpPr>
        <p:spPr>
          <a:xfrm>
            <a:off x="383" y="55451"/>
            <a:ext cx="11936202" cy="301236"/>
          </a:xfrm>
        </p:spPr>
        <p:txBody>
          <a:bodyPr>
            <a:noAutofit/>
          </a:bodyPr>
          <a:lstStyle/>
          <a:p>
            <a:r>
              <a:rPr lang="en-GB" sz="2400" b="1" dirty="0"/>
              <a:t>4. Agile Growth Pathway</a:t>
            </a:r>
          </a:p>
        </p:txBody>
      </p:sp>
      <p:sp>
        <p:nvSpPr>
          <p:cNvPr id="41" name="TextBox 40">
            <a:extLst>
              <a:ext uri="{FF2B5EF4-FFF2-40B4-BE49-F238E27FC236}">
                <a16:creationId xmlns:a16="http://schemas.microsoft.com/office/drawing/2014/main" id="{74F0BFB7-C0C7-BFF6-DE1C-87440E6127E7}"/>
              </a:ext>
            </a:extLst>
          </p:cNvPr>
          <p:cNvSpPr txBox="1"/>
          <p:nvPr/>
        </p:nvSpPr>
        <p:spPr>
          <a:xfrm>
            <a:off x="9081043" y="3804721"/>
            <a:ext cx="2558757" cy="1444985"/>
          </a:xfrm>
          <a:prstGeom prst="rect">
            <a:avLst/>
          </a:prstGeom>
          <a:noFill/>
          <a:ln>
            <a:solidFill>
              <a:schemeClr val="accent1"/>
            </a:solidFill>
          </a:ln>
        </p:spPr>
        <p:txBody>
          <a:bodyPr wrap="square" rtlCol="0">
            <a:noAutofit/>
          </a:bodyPr>
          <a:lstStyle/>
          <a:p>
            <a:endParaRPr lang="en-GB" sz="800" b="1" dirty="0">
              <a:solidFill>
                <a:schemeClr val="accent1"/>
              </a:solidFill>
            </a:endParaRPr>
          </a:p>
        </p:txBody>
      </p:sp>
      <p:pic>
        <p:nvPicPr>
          <p:cNvPr id="45" name="Picture 44">
            <a:extLst>
              <a:ext uri="{FF2B5EF4-FFF2-40B4-BE49-F238E27FC236}">
                <a16:creationId xmlns:a16="http://schemas.microsoft.com/office/drawing/2014/main" id="{B8B131CC-9B6F-B1A9-9612-8509B435AAC4}"/>
              </a:ext>
            </a:extLst>
          </p:cNvPr>
          <p:cNvPicPr>
            <a:picLocks noChangeAspect="1"/>
          </p:cNvPicPr>
          <p:nvPr/>
        </p:nvPicPr>
        <p:blipFill>
          <a:blip r:embed="rId7"/>
          <a:stretch>
            <a:fillRect/>
          </a:stretch>
        </p:blipFill>
        <p:spPr>
          <a:xfrm>
            <a:off x="6233062" y="805978"/>
            <a:ext cx="2531119" cy="1373727"/>
          </a:xfrm>
          <a:prstGeom prst="rect">
            <a:avLst/>
          </a:prstGeom>
        </p:spPr>
      </p:pic>
      <p:sp>
        <p:nvSpPr>
          <p:cNvPr id="36" name="Oval 35">
            <a:extLst>
              <a:ext uri="{FF2B5EF4-FFF2-40B4-BE49-F238E27FC236}">
                <a16:creationId xmlns:a16="http://schemas.microsoft.com/office/drawing/2014/main" id="{1EBFC88F-E08E-BEB6-E3D6-3985C8615EE5}"/>
              </a:ext>
            </a:extLst>
          </p:cNvPr>
          <p:cNvSpPr>
            <a:spLocks noChangeAspect="1"/>
          </p:cNvSpPr>
          <p:nvPr/>
        </p:nvSpPr>
        <p:spPr>
          <a:xfrm>
            <a:off x="8934225" y="3622279"/>
            <a:ext cx="293636" cy="31420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200" b="1" dirty="0"/>
              <a:t>8</a:t>
            </a:r>
          </a:p>
        </p:txBody>
      </p:sp>
      <p:sp>
        <p:nvSpPr>
          <p:cNvPr id="31" name="Oval 30">
            <a:extLst>
              <a:ext uri="{FF2B5EF4-FFF2-40B4-BE49-F238E27FC236}">
                <a16:creationId xmlns:a16="http://schemas.microsoft.com/office/drawing/2014/main" id="{E36A1902-BCEF-C618-E934-F6A431FBA2AC}"/>
              </a:ext>
            </a:extLst>
          </p:cNvPr>
          <p:cNvSpPr>
            <a:spLocks noChangeAspect="1"/>
          </p:cNvSpPr>
          <p:nvPr/>
        </p:nvSpPr>
        <p:spPr>
          <a:xfrm>
            <a:off x="6074625" y="530005"/>
            <a:ext cx="293636" cy="31420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200" b="1" dirty="0"/>
              <a:t>3</a:t>
            </a:r>
          </a:p>
        </p:txBody>
      </p:sp>
      <p:sp>
        <p:nvSpPr>
          <p:cNvPr id="46" name="TextBox 45">
            <a:extLst>
              <a:ext uri="{FF2B5EF4-FFF2-40B4-BE49-F238E27FC236}">
                <a16:creationId xmlns:a16="http://schemas.microsoft.com/office/drawing/2014/main" id="{ABDCC7AC-91BD-A970-9145-F9C02DB4EAAF}"/>
              </a:ext>
            </a:extLst>
          </p:cNvPr>
          <p:cNvSpPr txBox="1"/>
          <p:nvPr/>
        </p:nvSpPr>
        <p:spPr>
          <a:xfrm>
            <a:off x="6234150" y="3810016"/>
            <a:ext cx="2558757" cy="1444985"/>
          </a:xfrm>
          <a:prstGeom prst="rect">
            <a:avLst/>
          </a:prstGeom>
          <a:noFill/>
          <a:ln>
            <a:solidFill>
              <a:schemeClr val="accent1"/>
            </a:solidFill>
          </a:ln>
        </p:spPr>
        <p:txBody>
          <a:bodyPr wrap="square" rtlCol="0">
            <a:noAutofit/>
          </a:bodyPr>
          <a:lstStyle/>
          <a:p>
            <a:endParaRPr lang="en-GB" sz="800" b="1" dirty="0">
              <a:solidFill>
                <a:schemeClr val="accent1"/>
              </a:solidFill>
            </a:endParaRPr>
          </a:p>
        </p:txBody>
      </p:sp>
      <p:pic>
        <p:nvPicPr>
          <p:cNvPr id="47" name="Picture 46">
            <a:extLst>
              <a:ext uri="{FF2B5EF4-FFF2-40B4-BE49-F238E27FC236}">
                <a16:creationId xmlns:a16="http://schemas.microsoft.com/office/drawing/2014/main" id="{AD469B76-3202-1D6A-B968-CDAEF6F97FFA}"/>
              </a:ext>
            </a:extLst>
          </p:cNvPr>
          <p:cNvPicPr>
            <a:picLocks noChangeAspect="1"/>
          </p:cNvPicPr>
          <p:nvPr/>
        </p:nvPicPr>
        <p:blipFill>
          <a:blip r:embed="rId7"/>
          <a:stretch>
            <a:fillRect/>
          </a:stretch>
        </p:blipFill>
        <p:spPr>
          <a:xfrm>
            <a:off x="6245378" y="3860294"/>
            <a:ext cx="2531119" cy="1373727"/>
          </a:xfrm>
          <a:prstGeom prst="rect">
            <a:avLst/>
          </a:prstGeom>
        </p:spPr>
      </p:pic>
      <p:sp>
        <p:nvSpPr>
          <p:cNvPr id="35" name="Oval 34">
            <a:extLst>
              <a:ext uri="{FF2B5EF4-FFF2-40B4-BE49-F238E27FC236}">
                <a16:creationId xmlns:a16="http://schemas.microsoft.com/office/drawing/2014/main" id="{2BB609C4-FA7C-837C-60CF-9E666EA82B38}"/>
              </a:ext>
            </a:extLst>
          </p:cNvPr>
          <p:cNvSpPr>
            <a:spLocks noChangeAspect="1"/>
          </p:cNvSpPr>
          <p:nvPr/>
        </p:nvSpPr>
        <p:spPr>
          <a:xfrm>
            <a:off x="6086245" y="3616893"/>
            <a:ext cx="293636" cy="31420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200" b="1" dirty="0"/>
              <a:t>7</a:t>
            </a:r>
          </a:p>
        </p:txBody>
      </p:sp>
      <p:pic>
        <p:nvPicPr>
          <p:cNvPr id="48" name="Picture 47">
            <a:extLst>
              <a:ext uri="{FF2B5EF4-FFF2-40B4-BE49-F238E27FC236}">
                <a16:creationId xmlns:a16="http://schemas.microsoft.com/office/drawing/2014/main" id="{B1B7B1F5-D340-17D2-8985-80380DACCCDF}"/>
              </a:ext>
            </a:extLst>
          </p:cNvPr>
          <p:cNvPicPr>
            <a:picLocks noChangeAspect="1"/>
          </p:cNvPicPr>
          <p:nvPr/>
        </p:nvPicPr>
        <p:blipFill>
          <a:blip r:embed="rId8"/>
          <a:stretch>
            <a:fillRect/>
          </a:stretch>
        </p:blipFill>
        <p:spPr>
          <a:xfrm>
            <a:off x="534386" y="807262"/>
            <a:ext cx="2523991" cy="1369859"/>
          </a:xfrm>
          <a:prstGeom prst="rect">
            <a:avLst/>
          </a:prstGeom>
        </p:spPr>
      </p:pic>
      <p:sp>
        <p:nvSpPr>
          <p:cNvPr id="29" name="Oval 28">
            <a:extLst>
              <a:ext uri="{FF2B5EF4-FFF2-40B4-BE49-F238E27FC236}">
                <a16:creationId xmlns:a16="http://schemas.microsoft.com/office/drawing/2014/main" id="{16A85DA7-E723-EFA6-913F-B2D3E9565BAE}"/>
              </a:ext>
            </a:extLst>
          </p:cNvPr>
          <p:cNvSpPr>
            <a:spLocks noChangeAspect="1"/>
          </p:cNvSpPr>
          <p:nvPr/>
        </p:nvSpPr>
        <p:spPr>
          <a:xfrm>
            <a:off x="278024" y="530005"/>
            <a:ext cx="293636" cy="31420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200" b="1" dirty="0"/>
              <a:t>1</a:t>
            </a:r>
          </a:p>
        </p:txBody>
      </p:sp>
      <p:pic>
        <p:nvPicPr>
          <p:cNvPr id="51" name="Picture 50">
            <a:extLst>
              <a:ext uri="{FF2B5EF4-FFF2-40B4-BE49-F238E27FC236}">
                <a16:creationId xmlns:a16="http://schemas.microsoft.com/office/drawing/2014/main" id="{EB3B9E19-8A0D-5FEF-AA31-844B418B2210}"/>
              </a:ext>
            </a:extLst>
          </p:cNvPr>
          <p:cNvPicPr>
            <a:picLocks noChangeAspect="1"/>
          </p:cNvPicPr>
          <p:nvPr/>
        </p:nvPicPr>
        <p:blipFill>
          <a:blip r:embed="rId9"/>
          <a:stretch>
            <a:fillRect/>
          </a:stretch>
        </p:blipFill>
        <p:spPr>
          <a:xfrm>
            <a:off x="597692" y="3893535"/>
            <a:ext cx="2442265" cy="1320201"/>
          </a:xfrm>
          <a:prstGeom prst="rect">
            <a:avLst/>
          </a:prstGeom>
        </p:spPr>
      </p:pic>
      <p:pic>
        <p:nvPicPr>
          <p:cNvPr id="53" name="Picture 52">
            <a:extLst>
              <a:ext uri="{FF2B5EF4-FFF2-40B4-BE49-F238E27FC236}">
                <a16:creationId xmlns:a16="http://schemas.microsoft.com/office/drawing/2014/main" id="{1B5C54DF-1AD6-3CD0-DC26-A3E5BADCB9FA}"/>
              </a:ext>
            </a:extLst>
          </p:cNvPr>
          <p:cNvPicPr>
            <a:picLocks noChangeAspect="1"/>
          </p:cNvPicPr>
          <p:nvPr/>
        </p:nvPicPr>
        <p:blipFill>
          <a:blip r:embed="rId10"/>
          <a:stretch>
            <a:fillRect/>
          </a:stretch>
        </p:blipFill>
        <p:spPr>
          <a:xfrm>
            <a:off x="3408916" y="3852952"/>
            <a:ext cx="2494654" cy="1348521"/>
          </a:xfrm>
          <a:prstGeom prst="rect">
            <a:avLst/>
          </a:prstGeom>
        </p:spPr>
      </p:pic>
      <p:sp>
        <p:nvSpPr>
          <p:cNvPr id="34" name="Oval 33">
            <a:extLst>
              <a:ext uri="{FF2B5EF4-FFF2-40B4-BE49-F238E27FC236}">
                <a16:creationId xmlns:a16="http://schemas.microsoft.com/office/drawing/2014/main" id="{BD3B00E5-1F94-E1BD-57AF-1249C87CD452}"/>
              </a:ext>
            </a:extLst>
          </p:cNvPr>
          <p:cNvSpPr>
            <a:spLocks noChangeAspect="1"/>
          </p:cNvSpPr>
          <p:nvPr/>
        </p:nvSpPr>
        <p:spPr>
          <a:xfrm>
            <a:off x="3184025" y="3622279"/>
            <a:ext cx="293636" cy="31420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200" b="1" dirty="0"/>
              <a:t>6</a:t>
            </a:r>
          </a:p>
        </p:txBody>
      </p:sp>
      <p:sp>
        <p:nvSpPr>
          <p:cNvPr id="59" name="Rectangle 58">
            <a:extLst>
              <a:ext uri="{FF2B5EF4-FFF2-40B4-BE49-F238E27FC236}">
                <a16:creationId xmlns:a16="http://schemas.microsoft.com/office/drawing/2014/main" id="{C088F712-3FD5-8744-0155-AF790C444FAE}"/>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a:extLst>
              <a:ext uri="{FF2B5EF4-FFF2-40B4-BE49-F238E27FC236}">
                <a16:creationId xmlns:a16="http://schemas.microsoft.com/office/drawing/2014/main" id="{29CC600D-67E2-5418-7762-81A3C3B1426B}"/>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1.3</a:t>
            </a:r>
          </a:p>
        </p:txBody>
      </p:sp>
      <p:pic>
        <p:nvPicPr>
          <p:cNvPr id="61" name="Picture 2">
            <a:extLst>
              <a:ext uri="{FF2B5EF4-FFF2-40B4-BE49-F238E27FC236}">
                <a16:creationId xmlns:a16="http://schemas.microsoft.com/office/drawing/2014/main" id="{39177216-7A65-FB99-E01D-58CBD229A7A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62" name="TextBox 61">
            <a:extLst>
              <a:ext uri="{FF2B5EF4-FFF2-40B4-BE49-F238E27FC236}">
                <a16:creationId xmlns:a16="http://schemas.microsoft.com/office/drawing/2014/main" id="{BE6C4FDD-AFF5-37AB-CB98-8332E4957125}"/>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pic>
        <p:nvPicPr>
          <p:cNvPr id="5" name="Picture 4">
            <a:extLst>
              <a:ext uri="{FF2B5EF4-FFF2-40B4-BE49-F238E27FC236}">
                <a16:creationId xmlns:a16="http://schemas.microsoft.com/office/drawing/2014/main" id="{761F2DD1-5598-725E-3B3B-4D1A04AFF99E}"/>
              </a:ext>
            </a:extLst>
          </p:cNvPr>
          <p:cNvPicPr>
            <a:picLocks noChangeAspect="1"/>
          </p:cNvPicPr>
          <p:nvPr/>
        </p:nvPicPr>
        <p:blipFill>
          <a:blip r:embed="rId12"/>
          <a:srcRect t="282"/>
          <a:stretch/>
        </p:blipFill>
        <p:spPr>
          <a:xfrm>
            <a:off x="3408807" y="876299"/>
            <a:ext cx="2472272" cy="1289085"/>
          </a:xfrm>
          <a:prstGeom prst="rect">
            <a:avLst/>
          </a:prstGeom>
        </p:spPr>
      </p:pic>
      <p:pic>
        <p:nvPicPr>
          <p:cNvPr id="6" name="Picture 5">
            <a:extLst>
              <a:ext uri="{FF2B5EF4-FFF2-40B4-BE49-F238E27FC236}">
                <a16:creationId xmlns:a16="http://schemas.microsoft.com/office/drawing/2014/main" id="{594F6003-ADE8-5CB0-998B-D392E793CE58}"/>
              </a:ext>
            </a:extLst>
          </p:cNvPr>
          <p:cNvPicPr>
            <a:picLocks noChangeAspect="1"/>
          </p:cNvPicPr>
          <p:nvPr/>
        </p:nvPicPr>
        <p:blipFill>
          <a:blip r:embed="rId12"/>
          <a:srcRect t="282"/>
          <a:stretch/>
        </p:blipFill>
        <p:spPr>
          <a:xfrm>
            <a:off x="9124285" y="3930056"/>
            <a:ext cx="2472272" cy="1289085"/>
          </a:xfrm>
          <a:prstGeom prst="rect">
            <a:avLst/>
          </a:prstGeom>
        </p:spPr>
      </p:pic>
    </p:spTree>
    <p:extLst>
      <p:ext uri="{BB962C8B-B14F-4D97-AF65-F5344CB8AC3E}">
        <p14:creationId xmlns:p14="http://schemas.microsoft.com/office/powerpoint/2010/main" val="2381272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223</TotalTime>
  <Words>3565</Words>
  <Application>Microsoft Macintosh PowerPoint</Application>
  <PresentationFormat>Widescreen</PresentationFormat>
  <Paragraphs>285</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Aptos</vt:lpstr>
      <vt:lpstr>Aptos Display</vt:lpstr>
      <vt:lpstr>Arial</vt:lpstr>
      <vt:lpstr>Office Theme</vt:lpstr>
      <vt:lpstr>Agile Growth Pathway</vt:lpstr>
      <vt:lpstr>1. TL;DR / Overview</vt:lpstr>
      <vt:lpstr>2.1. Career Levels of an Agile Practitioner</vt:lpstr>
      <vt:lpstr>2.2. Career Levels of an Agile Practitioner</vt:lpstr>
      <vt:lpstr>2.3. Career Levels of an Agile Practitioner</vt:lpstr>
      <vt:lpstr>3.1. Background - The Challenge</vt:lpstr>
      <vt:lpstr>3.2. Background - Capabilities and Context</vt:lpstr>
      <vt:lpstr>3.3. Background - The Opportunity</vt:lpstr>
      <vt:lpstr>4. Agile Growth Pathway</vt:lpstr>
      <vt:lpstr>5.1. Getting Started – Get Your Resources</vt:lpstr>
      <vt:lpstr>5.2. Getting Started – Using the Pathway</vt:lpstr>
      <vt:lpstr>6. Origin Story – How We Got Here</vt:lpstr>
      <vt:lpstr>6.1. What We Did – Role &amp; Stance Matrix</vt:lpstr>
      <vt:lpstr>PowerPoint Presentation</vt:lpstr>
      <vt:lpstr>6.3. Combining Ingredients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Tom Hoyland</cp:lastModifiedBy>
  <cp:revision>15</cp:revision>
  <dcterms:created xsi:type="dcterms:W3CDTF">2024-04-30T11:25:54Z</dcterms:created>
  <dcterms:modified xsi:type="dcterms:W3CDTF">2024-11-12T17:38:56Z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6f6832b-0c40-4b9e-9ae0-ae73bcd49636_Enabled">
    <vt:lpwstr>true</vt:lpwstr>
  </property>
  <property fmtid="{D5CDD505-2E9C-101B-9397-08002B2CF9AE}" pid="3" name="MSIP_Label_e6f6832b-0c40-4b9e-9ae0-ae73bcd49636_SetDate">
    <vt:lpwstr>2024-04-30T11:45:32Z</vt:lpwstr>
  </property>
  <property fmtid="{D5CDD505-2E9C-101B-9397-08002B2CF9AE}" pid="4" name="MSIP_Label_e6f6832b-0c40-4b9e-9ae0-ae73bcd49636_Method">
    <vt:lpwstr>Standard</vt:lpwstr>
  </property>
  <property fmtid="{D5CDD505-2E9C-101B-9397-08002B2CF9AE}" pid="5" name="MSIP_Label_e6f6832b-0c40-4b9e-9ae0-ae73bcd49636_Name">
    <vt:lpwstr>Internal</vt:lpwstr>
  </property>
  <property fmtid="{D5CDD505-2E9C-101B-9397-08002B2CF9AE}" pid="6" name="MSIP_Label_e6f6832b-0c40-4b9e-9ae0-ae73bcd49636_SiteId">
    <vt:lpwstr>7acc61c5-e4a5-49d2-a52a-3ce24c726371</vt:lpwstr>
  </property>
  <property fmtid="{D5CDD505-2E9C-101B-9397-08002B2CF9AE}" pid="7" name="MSIP_Label_e6f6832b-0c40-4b9e-9ae0-ae73bcd49636_ActionId">
    <vt:lpwstr>a576ed62-437e-4852-b61d-80cdc51ecb01</vt:lpwstr>
  </property>
  <property fmtid="{D5CDD505-2E9C-101B-9397-08002B2CF9AE}" pid="8" name="MSIP_Label_e6f6832b-0c40-4b9e-9ae0-ae73bcd49636_ContentBits">
    <vt:lpwstr>0</vt:lpwstr>
  </property>
</Properties>
</file>