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Brezposelnost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:   https://podatki.gov.si/dataset/surs0762112s</a:t>
            </a:r>
          </a:p>
          <a:p>
            <a:pPr marL="0" indent="0">
              <a:buNone/>
            </a:pPr>
            <a:r>
              <a:rPr lang="en-US" sz="1600" dirty="0"/>
              <a:t>                                https://podatki.gov.si/dataset/surs05g3050s</a:t>
            </a:r>
          </a:p>
          <a:p>
            <a:pPr marL="0" indent="0">
              <a:buNone/>
            </a:pPr>
            <a:r>
              <a:rPr lang="en-US" sz="1600" dirty="0"/>
              <a:t>		https://www.ess.gov.si/partnerji/trg-dela/trg-dela-v-stevilkah/registrirana-brezposelnost/ 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: </a:t>
            </a:r>
            <a:r>
              <a:rPr lang="en-US" sz="1600" dirty="0" err="1"/>
              <a:t>odkriti</a:t>
            </a:r>
            <a:r>
              <a:rPr lang="en-US" sz="1600" dirty="0"/>
              <a:t> </a:t>
            </a:r>
            <a:r>
              <a:rPr lang="en-US" sz="1600" dirty="0" err="1"/>
              <a:t>katere</a:t>
            </a:r>
            <a:r>
              <a:rPr lang="en-US" sz="1600" dirty="0"/>
              <a:t> </a:t>
            </a:r>
            <a:r>
              <a:rPr lang="en-US" sz="1600" dirty="0" err="1"/>
              <a:t>regije</a:t>
            </a:r>
            <a:r>
              <a:rPr lang="en-US" sz="1600" dirty="0"/>
              <a:t>, 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VPRAŠANJE 1: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dosežena</a:t>
            </a:r>
            <a:r>
              <a:rPr lang="en-US" sz="1600" dirty="0"/>
              <a:t> </a:t>
            </a:r>
            <a:r>
              <a:rPr lang="en-US" sz="1600" dirty="0" err="1"/>
              <a:t>stopnja</a:t>
            </a:r>
            <a:r>
              <a:rPr lang="en-US" sz="1600" dirty="0"/>
              <a:t> </a:t>
            </a:r>
            <a:r>
              <a:rPr lang="en-US" sz="1600" dirty="0" err="1"/>
              <a:t>izobrazbe</a:t>
            </a:r>
            <a:r>
              <a:rPr lang="en-US" sz="1600" dirty="0"/>
              <a:t> </a:t>
            </a:r>
            <a:r>
              <a:rPr lang="en-US" sz="1600" dirty="0" err="1"/>
              <a:t>vpliva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brezposelnost</a:t>
            </a:r>
            <a:r>
              <a:rPr lang="en-US" sz="1600" dirty="0"/>
              <a:t>? </a:t>
            </a:r>
          </a:p>
          <a:p>
            <a:pPr>
              <a:buFontTx/>
              <a:buChar char="-"/>
            </a:pPr>
            <a:r>
              <a:rPr lang="en-US" sz="1600" dirty="0"/>
              <a:t>CILJ 1: </a:t>
            </a:r>
            <a:r>
              <a:rPr lang="en-US" sz="1600" dirty="0" err="1"/>
              <a:t>Ugotoviti</a:t>
            </a:r>
            <a:r>
              <a:rPr lang="en-US" sz="1600" dirty="0"/>
              <a:t>,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smiselna</a:t>
            </a:r>
            <a:r>
              <a:rPr lang="en-US" sz="1600" dirty="0"/>
              <a:t> je </a:t>
            </a:r>
            <a:r>
              <a:rPr lang="en-US" sz="1600" dirty="0" err="1"/>
              <a:t>visoka</a:t>
            </a:r>
            <a:r>
              <a:rPr lang="en-US" sz="1600" dirty="0"/>
              <a:t> </a:t>
            </a:r>
            <a:r>
              <a:rPr lang="en-US" sz="1600" dirty="0" err="1"/>
              <a:t>izobrazba</a:t>
            </a:r>
            <a:r>
              <a:rPr lang="en-US" sz="1600" dirty="0"/>
              <a:t> </a:t>
            </a:r>
            <a:r>
              <a:rPr lang="en-US" sz="1600" dirty="0" err="1"/>
              <a:t>pri</a:t>
            </a:r>
            <a:r>
              <a:rPr lang="en-US" sz="1600" dirty="0"/>
              <a:t> </a:t>
            </a:r>
            <a:r>
              <a:rPr lang="en-US" sz="1600" dirty="0" err="1"/>
              <a:t>reševanju</a:t>
            </a:r>
            <a:r>
              <a:rPr lang="en-US" sz="1600" dirty="0"/>
              <a:t> </a:t>
            </a:r>
            <a:r>
              <a:rPr lang="en-US" sz="1600" dirty="0" err="1"/>
              <a:t>problema</a:t>
            </a:r>
            <a:r>
              <a:rPr lang="en-US" sz="1600" dirty="0"/>
              <a:t> </a:t>
            </a:r>
            <a:r>
              <a:rPr lang="en-US" sz="1600" dirty="0" err="1"/>
              <a:t>brezposelnosti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VPRAŠANJE 2: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regija</a:t>
            </a:r>
            <a:r>
              <a:rPr lang="en-US" sz="1600" dirty="0"/>
              <a:t> </a:t>
            </a:r>
            <a:r>
              <a:rPr lang="en-US" sz="1600" dirty="0" err="1"/>
              <a:t>prebivališča</a:t>
            </a:r>
            <a:r>
              <a:rPr lang="en-US" sz="1600" dirty="0"/>
              <a:t> </a:t>
            </a:r>
            <a:r>
              <a:rPr lang="en-US" sz="1600" dirty="0" err="1"/>
              <a:t>vpliva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brezposelnost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CILJ 2: </a:t>
            </a:r>
            <a:r>
              <a:rPr lang="en-US" sz="1600" dirty="0" err="1"/>
              <a:t>Ugotoviti</a:t>
            </a:r>
            <a:r>
              <a:rPr lang="en-US" sz="1600" dirty="0"/>
              <a:t>,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regija</a:t>
            </a:r>
            <a:r>
              <a:rPr lang="en-US" sz="1600" dirty="0"/>
              <a:t> </a:t>
            </a:r>
            <a:r>
              <a:rPr lang="en-US" sz="1600" dirty="0" err="1"/>
              <a:t>prebivališča</a:t>
            </a:r>
            <a:r>
              <a:rPr lang="en-US" sz="1600" dirty="0"/>
              <a:t> </a:t>
            </a:r>
            <a:r>
              <a:rPr lang="en-US" sz="1600" dirty="0" err="1"/>
              <a:t>vpliva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brezposelnost</a:t>
            </a:r>
            <a:r>
              <a:rPr lang="en-US" sz="1600" dirty="0"/>
              <a:t> </a:t>
            </a:r>
            <a:r>
              <a:rPr lang="en-US" sz="1600" dirty="0" err="1"/>
              <a:t>prebivalcev</a:t>
            </a:r>
            <a:r>
              <a:rPr lang="en-US" sz="1600" dirty="0"/>
              <a:t> in </a:t>
            </a:r>
            <a:r>
              <a:rPr lang="en-US" sz="1600" dirty="0" err="1"/>
              <a:t>preveriti</a:t>
            </a:r>
            <a:r>
              <a:rPr lang="en-US" sz="1600" dirty="0"/>
              <a:t>, </a:t>
            </a:r>
            <a:r>
              <a:rPr lang="en-US" sz="1600" dirty="0" err="1"/>
              <a:t>če</a:t>
            </a:r>
            <a:r>
              <a:rPr lang="en-US" sz="1600" dirty="0"/>
              <a:t> se je z </a:t>
            </a:r>
            <a:r>
              <a:rPr lang="en-US" sz="1600" dirty="0" err="1"/>
              <a:t>uvedbo</a:t>
            </a:r>
            <a:r>
              <a:rPr lang="en-US" sz="1600" dirty="0"/>
              <a:t> “remote” dela  ta </a:t>
            </a:r>
            <a:r>
              <a:rPr lang="en-US" sz="1600" dirty="0" err="1"/>
              <a:t>vpliv</a:t>
            </a:r>
            <a:r>
              <a:rPr lang="en-US" sz="1600" dirty="0"/>
              <a:t> </a:t>
            </a:r>
            <a:r>
              <a:rPr lang="en-US" sz="1600" dirty="0" err="1"/>
              <a:t>zmanjšal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VPRAŠANJE 3: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sta</a:t>
            </a:r>
            <a:r>
              <a:rPr lang="en-US" sz="1600" dirty="0"/>
              <a:t> </a:t>
            </a:r>
            <a:r>
              <a:rPr lang="en-US" sz="1600" dirty="0" err="1"/>
              <a:t>stopnja</a:t>
            </a:r>
            <a:r>
              <a:rPr lang="en-US" sz="1600" dirty="0"/>
              <a:t> </a:t>
            </a:r>
            <a:r>
              <a:rPr lang="en-US" sz="1600" dirty="0" err="1"/>
              <a:t>izobrazbe</a:t>
            </a:r>
            <a:r>
              <a:rPr lang="en-US" sz="1600" dirty="0"/>
              <a:t> in </a:t>
            </a:r>
            <a:r>
              <a:rPr lang="en-US" sz="1600" dirty="0" err="1"/>
              <a:t>prebivališče</a:t>
            </a:r>
            <a:r>
              <a:rPr lang="en-US" sz="1600" dirty="0"/>
              <a:t> </a:t>
            </a:r>
            <a:r>
              <a:rPr lang="en-US" sz="1600" dirty="0" err="1"/>
              <a:t>povezana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CILJ 3: </a:t>
            </a:r>
            <a:r>
              <a:rPr lang="en-US" sz="1600" dirty="0" err="1"/>
              <a:t>Ugotoviti</a:t>
            </a:r>
            <a:r>
              <a:rPr lang="en-US" sz="1600" dirty="0"/>
              <a:t> </a:t>
            </a:r>
            <a:r>
              <a:rPr lang="en-US" sz="1600" dirty="0" err="1"/>
              <a:t>katera</a:t>
            </a:r>
            <a:r>
              <a:rPr lang="en-US" sz="1600" dirty="0"/>
              <a:t> </a:t>
            </a:r>
            <a:r>
              <a:rPr lang="en-US" sz="1600" dirty="0" err="1"/>
              <a:t>stopnja</a:t>
            </a:r>
            <a:r>
              <a:rPr lang="en-US" sz="1600" dirty="0"/>
              <a:t> </a:t>
            </a:r>
            <a:r>
              <a:rPr lang="en-US" sz="1600" dirty="0" err="1"/>
              <a:t>izobrazbe</a:t>
            </a:r>
            <a:r>
              <a:rPr lang="en-US" sz="1600" dirty="0"/>
              <a:t> </a:t>
            </a:r>
            <a:r>
              <a:rPr lang="en-US" sz="1600" dirty="0" err="1"/>
              <a:t>ima</a:t>
            </a:r>
            <a:r>
              <a:rPr lang="en-US" sz="1600" dirty="0"/>
              <a:t> </a:t>
            </a:r>
            <a:r>
              <a:rPr lang="en-US" sz="1600" dirty="0" err="1"/>
              <a:t>najboljso</a:t>
            </a:r>
            <a:r>
              <a:rPr lang="en-US" sz="1600" dirty="0"/>
              <a:t> </a:t>
            </a:r>
            <a:r>
              <a:rPr lang="en-US" sz="1600" dirty="0" err="1"/>
              <a:t>moznost</a:t>
            </a:r>
            <a:r>
              <a:rPr lang="en-US" sz="1600" dirty="0"/>
              <a:t> </a:t>
            </a:r>
            <a:r>
              <a:rPr lang="en-US" sz="1600" dirty="0" err="1"/>
              <a:t>zaposlitve</a:t>
            </a:r>
            <a:r>
              <a:rPr lang="en-US" sz="1600" dirty="0"/>
              <a:t> v </a:t>
            </a:r>
            <a:r>
              <a:rPr lang="en-US" sz="1600" dirty="0" err="1"/>
              <a:t>doloceni</a:t>
            </a:r>
            <a:r>
              <a:rPr lang="en-US" sz="1600" dirty="0"/>
              <a:t> </a:t>
            </a:r>
            <a:r>
              <a:rPr lang="en-US" sz="1600" dirty="0" err="1"/>
              <a:t>regiji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Tomi </a:t>
            </a:r>
            <a:r>
              <a:rPr lang="en-US" dirty="0" err="1"/>
              <a:t>Trošt</a:t>
            </a:r>
            <a:r>
              <a:rPr lang="en-US" dirty="0"/>
              <a:t>	</a:t>
            </a:r>
          </a:p>
          <a:p>
            <a:r>
              <a:rPr lang="en-US" dirty="0"/>
              <a:t>Gal </a:t>
            </a:r>
            <a:r>
              <a:rPr lang="en-US" dirty="0" err="1"/>
              <a:t>Irt</a:t>
            </a:r>
            <a:endParaRPr lang="en-US" dirty="0"/>
          </a:p>
          <a:p>
            <a:r>
              <a:rPr lang="en-US" dirty="0"/>
              <a:t>Miha Jan	</a:t>
            </a:r>
          </a:p>
          <a:p>
            <a:r>
              <a:rPr lang="en-US" dirty="0"/>
              <a:t>Matej </a:t>
            </a:r>
            <a:r>
              <a:rPr lang="en-US" dirty="0" err="1"/>
              <a:t>Bokal</a:t>
            </a:r>
            <a:endParaRPr lang="en-US" dirty="0"/>
          </a:p>
          <a:p>
            <a:r>
              <a:rPr lang="en-US" dirty="0" err="1"/>
              <a:t>Klemen</a:t>
            </a:r>
            <a:r>
              <a:rPr lang="en-US" dirty="0"/>
              <a:t> </a:t>
            </a:r>
            <a:r>
              <a:rPr lang="en-US" dirty="0" err="1"/>
              <a:t>Brezovnik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283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Brezposelnost v Sloveniji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Klemen Brezovnik</dc:creator>
  <cp:keywords/>
  <dc:description/>
  <cp:lastModifiedBy>BREZOVNIK, KLEMEN</cp:lastModifiedBy>
  <cp:revision>28</cp:revision>
  <dcterms:created xsi:type="dcterms:W3CDTF">2020-04-03T06:53:29Z</dcterms:created>
  <dcterms:modified xsi:type="dcterms:W3CDTF">2023-04-16T11:34:19Z</dcterms:modified>
  <cp:category/>
</cp:coreProperties>
</file>