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5FD68F-C0EF-462D-A91B-48F2ED0CF4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951F5F-00E1-4A89-A5BA-A27CB7EC4B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DBCA75-4A69-4288-A96A-F4C63FC4AB0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1895AB-A2F1-4155-9544-70BBE7B596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E311F6-E102-4666-A0F3-754749519B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C6A212-0193-4481-8D75-C3A2E97B23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9A0B96-8163-4A9D-B306-702F06D4AE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CE2F6C-4939-45BC-BEE8-97934DC233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FEC312-96C0-421C-8861-33081D33C0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9CA6A3-3065-4804-967D-2FAAA7D399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C01909-9A04-4FCF-9D77-82D3B0DEC2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4E3403-5E08-4431-B341-BDEDCC15DC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3469F7-80DA-40C8-A374-7E5F770276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EAC58A-30EF-4EEF-BCEA-78BB67C014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B807CD-99A9-4534-808F-D7F20BD6AA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2DB2DB-99E8-459F-BB5B-ACE9967817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41CCE8-CC18-4B39-BACF-DAD4877815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A6D2CF-4B06-48F0-9F5F-B7CC779565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B105553-0C36-46C5-854E-2AE72928D8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6A314F-11AE-4DA5-A168-A9381290B2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B786AC-3394-4F7F-80F5-ED6253D5C3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9CC888-8979-4C56-9EC4-790B774E11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92ACBA-00CB-4DCB-BEF7-6B1ACF1C8E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D1B0A8-0C06-4FE1-B049-C45D2F0772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B02492-5EF8-48B6-9CEB-973F53CE8A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3D8ECD2-5F9D-4BE9-BB48-88FD75BABB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9313A9-78FA-4FF1-A4D5-7817747446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405236-E65A-4F1C-A657-862E9CDF6C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4D26A1-3C59-4B65-85DD-B4C57C2FA8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E05BC21-9195-4A05-AD83-D8BDA45DD7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34D1C6-3BA2-4C36-871C-1CA9A875B2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C4EDD6-1B23-4310-9F52-14B7636687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4AAA95-1256-4F6B-B77E-C6E613DE90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C428DA-9EF7-445D-AF0C-DB1EFBDCEC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63456F-5EBB-4FAE-8822-00ADF314B8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03A1D1-3BD1-44D9-A3DC-362D5CE9C7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30000" y="343080"/>
            <a:ext cx="2948760" cy="1199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887280" y="740520"/>
            <a:ext cx="4628880" cy="365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30000" y="1542960"/>
            <a:ext cx="2948760" cy="285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1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2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3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03EA89-B7DE-4C01-8DCE-0FA721128FBB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85840" cy="326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29240" y="1369080"/>
            <a:ext cx="3885840" cy="326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9436FB-5093-4464-ADB7-10A2E283C486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7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8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 idx="9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D5CF33-DA2B-494E-9CB6-A0DDB594A857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6680" y="73080"/>
            <a:ext cx="2300400" cy="2228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Brezposelnost v 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Sloveniji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2457000" y="73080"/>
            <a:ext cx="6609960" cy="4727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 fontScale="70000"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Podatki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viri podatkov:   https://podatki.gov.si/dataset/surs0762112s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    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https://podatki.gov.si/dataset/surs05g3050s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https://www.ess.gov.si/partnerji/trg-dela/trg-dela-v-stevilkah/registrirana-brezposelnost/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prvotni namen zbiranja: odkriti katere regije,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tip podatkov (besedila, slike, meritve, števci, statistike,…) in obseg podatkov (koliko primerov, koliko atributov, koliko razredov, …)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število manjkajočih zapisov, napak, druge težave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opis predprocesiranja, da postanejo podatki “uporabni” (pretvorbe, filtriranje, obravnava napak…)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združevanje virov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Glavna vprašanja/cilji podatkovnega rudarjenja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VPRAŠANJE 1: Kako dosežena stopnja izobrazbe vpliva na brezposelnost?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CILJ 1: Ugotoviti, kako smiselna je visoka izobrazba pri reševanju problema brezposelnosti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VPRAŠANJE 2: Kako regija prebivališča vpliva na brezposelnost?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CILJ 2: Ugotoviti, ali regija prebivališča vpliva na brezposelnost prebivalcev in preveriti, če se je z uvedbo “remote” dela  ta vpliv zmanjšal.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VPRAŠANJE 3: Kako sta stopnja izobrazbe in prebivališče povezana?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CILJ 3: Ugotoviti katera stopnja izobrazbe ima najboljso moznost zaposlitve v doloceni regiji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76680" y="2480760"/>
            <a:ext cx="2300400" cy="2319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Tomi Trošt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Gal Irt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Miha Jan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Matej Bokal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Klemen Brezovnik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 idx="10"/>
          </p:nvPr>
        </p:nvSpPr>
        <p:spPr>
          <a:xfrm>
            <a:off x="76680" y="4800600"/>
            <a:ext cx="37537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12. 4. 2023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 idx="11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PR22-23, Vmesna predstavitev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BF1F2D-D28F-4F21-8026-2FDD558D7D9A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92880" y="589320"/>
            <a:ext cx="4403160" cy="4177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CILJ 1: Ugotoviti, kako smiselna je visoka izobrazba pri reševanju problema brezposelnosti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CILJ 3: Ugotoviti katera stopnja izobrazbe ima najboljso moznost zaposlitve v doloceni regij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682160" y="685800"/>
            <a:ext cx="4326480" cy="2286000"/>
          </a:xfrm>
          <a:prstGeom prst="rect">
            <a:avLst/>
          </a:prstGeom>
          <a:ln w="0">
            <a:noFill/>
          </a:ln>
        </p:spPr>
      </p:pic>
      <p:sp>
        <p:nvSpPr>
          <p:cNvPr id="132" name="Content Placeholder 3"/>
          <p:cNvSpPr/>
          <p:nvPr/>
        </p:nvSpPr>
        <p:spPr>
          <a:xfrm>
            <a:off x="92880" y="82800"/>
            <a:ext cx="4403160" cy="3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Podroben opis ciljev in metod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3" name="Content Placeholder 4"/>
          <p:cNvSpPr/>
          <p:nvPr/>
        </p:nvSpPr>
        <p:spPr>
          <a:xfrm>
            <a:off x="4572000" y="720360"/>
            <a:ext cx="4436640" cy="30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ontent Placeholder 5"/>
          <p:cNvSpPr/>
          <p:nvPr/>
        </p:nvSpPr>
        <p:spPr>
          <a:xfrm>
            <a:off x="4588920" y="82800"/>
            <a:ext cx="4461840" cy="3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71000"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Rezultati/dosedanje ugotovitve/odprta vprašanja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dt" idx="12"/>
          </p:nvPr>
        </p:nvSpPr>
        <p:spPr>
          <a:xfrm>
            <a:off x="76680" y="4800600"/>
            <a:ext cx="37537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12. 4. 2023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 idx="13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PR22-23, Vmesna predstavitev</a:t>
            </a:r>
            <a:endParaRPr b="0" lang="en-US" sz="900" spc="-1" strike="noStrike">
              <a:latin typeface="Times New Roman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029200" y="2971800"/>
            <a:ext cx="3429000" cy="182880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1046520" y="2383560"/>
            <a:ext cx="3449520" cy="24170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51E630-302B-4878-9E9B-50C166DBE47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9360" y="102240"/>
            <a:ext cx="8944920" cy="41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Dodatna prosojnica za rezultate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oz. odprta vprašanja (če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potrebno)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99360" y="513000"/>
            <a:ext cx="8944920" cy="4253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 fontScale="91000"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CILJ 2: Ugotoviti, ali regija 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prebivališča vpliva na brezposelnost 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prebivalcev in preveriti, če se je 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z uvedbo “remote” dela 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ta vpliv zmanjšal.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Iz grafov je možno razbrati štiri stvari stvari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1. Število brezposelnih pri ljudeh ki niso zaposleni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leto ali več se spreminja počasi v primerjavi z ljudmi, ki so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brez dela krajši čas, kjer se število brezposelnih spreminja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bolj drastično. **Torej imajo ljudje ki so brezposelni dlje časa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manjšo verjetnost, da dobijo službo**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2. Vidimo da je vsaka skupina daljše časovne brezposelnosti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posledica skupine krajše časovne brezposelnosti ki ohranja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trend naraščanja in padanja, a s časovnim zamikom dveh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mesecev, ko nekateri ljudje nižje časovno brezposelne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skupine prestopijo v višjo časovno skupino. To se na grafu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izkaže kot zakasnjen trend z manjšim številom nezaposlenih,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kar nam omogora izračun deleža ljudi, ki je v razponu dveh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mesecov našlo službo 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3. Trend brezposelnosti z leti pada *zanimivo bi bilo ugotoviti ali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se izobrazba giba v drugo smer*, se pravi da se z večanjem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izobraženosti družbe niža brezposelnost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4. Brezposelnost je na časovno lokalno gledano periodičen pojav. Z vrhunci ob začetkih let in minimumi poleti(sredi leta).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14"/>
          </p:nvPr>
        </p:nvSpPr>
        <p:spPr>
          <a:xfrm>
            <a:off x="76680" y="4800600"/>
            <a:ext cx="37537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12. 4. 2023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 idx="15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PR22-23, Vmesna predstavitev</a:t>
            </a:r>
            <a:endParaRPr b="0" lang="en-US" sz="900" spc="-1" strike="noStrike">
              <a:latin typeface="Times New Roman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5029200" y="685800"/>
            <a:ext cx="3886200" cy="38862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1A26613-60E8-4AD2-A687-8B0491490A5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Application>LibreOffice/7.3.7.2$Linux_X86_64 LibreOffice_project/30$Build-2</Application>
  <AppVersion>15.0000</AppVersion>
  <Words>283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2020-04-03T06:53:29Z</dcterms:created>
  <dc:creator>Klemen Brezovnik</dc:creator>
  <dc:description/>
  <dc:language>en-US</dc:language>
  <cp:lastModifiedBy/>
  <dcterms:modified xsi:type="dcterms:W3CDTF">2023-04-19T04:48:09Z</dcterms:modified>
  <cp:revision>33</cp:revision>
  <dc:subject/>
  <dc:title>Naslov projekta naj bo kratek, informativen in naj povzame bistvo projekta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3</vt:i4>
  </property>
</Properties>
</file>