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8D8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9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</a:t>
            </a:r>
            <a:r>
              <a:rPr lang="de-CH"/>
              <a:t>– Task10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team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2136183"/>
            <a:ext cx="5082988" cy="3076942"/>
          </a:xfrm>
        </p:spPr>
      </p:pic>
    </p:spTree>
    <p:extLst>
      <p:ext uri="{BB962C8B-B14F-4D97-AF65-F5344CB8AC3E}">
        <p14:creationId xmlns:p14="http://schemas.microsoft.com/office/powerpoint/2010/main" val="1784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" y="2537012"/>
            <a:ext cx="12088498" cy="2922494"/>
          </a:xfrm>
        </p:spPr>
      </p:pic>
    </p:spTree>
    <p:extLst>
      <p:ext uri="{BB962C8B-B14F-4D97-AF65-F5344CB8AC3E}">
        <p14:creationId xmlns:p14="http://schemas.microsoft.com/office/powerpoint/2010/main" val="6116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" y="2788023"/>
            <a:ext cx="11933075" cy="2384611"/>
          </a:xfrm>
        </p:spPr>
      </p:pic>
    </p:spTree>
    <p:extLst>
      <p:ext uri="{BB962C8B-B14F-4D97-AF65-F5344CB8AC3E}">
        <p14:creationId xmlns:p14="http://schemas.microsoft.com/office/powerpoint/2010/main" val="29025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Burndownchart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3" y="2949387"/>
            <a:ext cx="9968489" cy="2070847"/>
          </a:xfrm>
        </p:spPr>
      </p:pic>
    </p:spTree>
    <p:extLst>
      <p:ext uri="{BB962C8B-B14F-4D97-AF65-F5344CB8AC3E}">
        <p14:creationId xmlns:p14="http://schemas.microsoft.com/office/powerpoint/2010/main" val="38123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CS1 – Task10</vt:lpstr>
      <vt:lpstr>Project team</vt:lpstr>
      <vt:lpstr>Product backlog</vt:lpstr>
      <vt:lpstr>Sprint backlog</vt:lpstr>
      <vt:lpstr>Burndownchart</vt:lpstr>
      <vt:lpstr>Herzlichen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Roberto Tangarife</cp:lastModifiedBy>
  <cp:revision>12</cp:revision>
  <dcterms:created xsi:type="dcterms:W3CDTF">2016-12-01T18:15:41Z</dcterms:created>
  <dcterms:modified xsi:type="dcterms:W3CDTF">2016-12-02T06:50:46Z</dcterms:modified>
</cp:coreProperties>
</file>