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3" y="7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5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22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3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27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6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7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7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0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20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95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CS1 - Task 03 Design </a:t>
            </a:r>
            <a:r>
              <a:rPr lang="de-CH" dirty="0" err="1" smtClean="0">
                <a:solidFill>
                  <a:srgbClr val="FF0000"/>
                </a:solidFill>
              </a:rPr>
              <a:t>Thinking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Team </a:t>
            </a:r>
            <a:r>
              <a:rPr lang="de-CH" dirty="0" err="1" smtClean="0"/>
              <a:t>Red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Frehner</a:t>
            </a:r>
            <a:r>
              <a:rPr lang="de-CH" dirty="0" smtClean="0"/>
              <a:t>, Hamidi, </a:t>
            </a:r>
            <a:r>
              <a:rPr lang="de-CH" dirty="0" err="1" smtClean="0"/>
              <a:t>Magdub</a:t>
            </a:r>
            <a:r>
              <a:rPr lang="de-CH" dirty="0" smtClean="0"/>
              <a:t>, Ramos, </a:t>
            </a:r>
            <a:r>
              <a:rPr lang="de-CH" dirty="0" err="1" smtClean="0"/>
              <a:t>Tangarife</a:t>
            </a:r>
            <a:r>
              <a:rPr lang="de-CH" dirty="0" smtClean="0"/>
              <a:t>, Tomic </a:t>
            </a:r>
          </a:p>
        </p:txBody>
      </p:sp>
    </p:spTree>
    <p:extLst>
      <p:ext uri="{BB962C8B-B14F-4D97-AF65-F5344CB8AC3E}">
        <p14:creationId xmlns:p14="http://schemas.microsoft.com/office/powerpoint/2010/main" val="81828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Ramos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8" y="2194560"/>
            <a:ext cx="11630972" cy="2980315"/>
          </a:xfrm>
        </p:spPr>
      </p:pic>
    </p:spTree>
    <p:extLst>
      <p:ext uri="{BB962C8B-B14F-4D97-AF65-F5344CB8AC3E}">
        <p14:creationId xmlns:p14="http://schemas.microsoft.com/office/powerpoint/2010/main" val="20971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Tangarife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" y="1828800"/>
            <a:ext cx="12005443" cy="3865313"/>
          </a:xfrm>
        </p:spPr>
      </p:pic>
    </p:spTree>
    <p:extLst>
      <p:ext uri="{BB962C8B-B14F-4D97-AF65-F5344CB8AC3E}">
        <p14:creationId xmlns:p14="http://schemas.microsoft.com/office/powerpoint/2010/main" val="21093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Tomic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49" y="1444328"/>
            <a:ext cx="8550691" cy="5039599"/>
          </a:xfrm>
        </p:spPr>
      </p:pic>
    </p:spTree>
    <p:extLst>
      <p:ext uri="{BB962C8B-B14F-4D97-AF65-F5344CB8AC3E}">
        <p14:creationId xmlns:p14="http://schemas.microsoft.com/office/powerpoint/2010/main" val="212494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404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Validate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47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 </a:t>
            </a:r>
          </a:p>
          <a:p>
            <a:r>
              <a:rPr lang="de-CH" dirty="0" err="1" smtClean="0"/>
              <a:t>Synthesize</a:t>
            </a:r>
            <a:endParaRPr lang="de-CH" dirty="0" smtClean="0"/>
          </a:p>
          <a:p>
            <a:r>
              <a:rPr lang="de-CH" dirty="0" smtClean="0"/>
              <a:t>Storyboards</a:t>
            </a:r>
          </a:p>
          <a:p>
            <a:r>
              <a:rPr lang="de-CH" dirty="0" smtClean="0"/>
              <a:t>Prototype</a:t>
            </a:r>
          </a:p>
          <a:p>
            <a:r>
              <a:rPr lang="de-CH" dirty="0" err="1" smtClean="0"/>
              <a:t>Validate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38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Anwendung für Gesundheitsbehörde im Suchtbereich</a:t>
            </a:r>
          </a:p>
          <a:p>
            <a:pPr lvl="1"/>
            <a:r>
              <a:rPr lang="de-CH" dirty="0" smtClean="0"/>
              <a:t>Web-basierte App für Smartphones</a:t>
            </a:r>
          </a:p>
          <a:p>
            <a:pPr lvl="1"/>
            <a:r>
              <a:rPr lang="de-CH" dirty="0" smtClean="0"/>
              <a:t>Überblick aller Organisationen</a:t>
            </a:r>
          </a:p>
          <a:p>
            <a:pPr lvl="1"/>
            <a:r>
              <a:rPr lang="de-CH" dirty="0" smtClean="0"/>
              <a:t>Statistik aller Spitäler und Kliniken für Suchtpatienten</a:t>
            </a:r>
          </a:p>
          <a:p>
            <a:pPr lvl="1"/>
            <a:endParaRPr lang="de-CH" dirty="0"/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Soziale Folgen von Süchte</a:t>
            </a:r>
          </a:p>
          <a:p>
            <a:pPr lvl="1"/>
            <a:r>
              <a:rPr lang="de-CH" dirty="0" smtClean="0"/>
              <a:t>Kaufverhalten</a:t>
            </a:r>
          </a:p>
          <a:p>
            <a:pPr lvl="1"/>
            <a:r>
              <a:rPr lang="de-CH" dirty="0" smtClean="0"/>
              <a:t>Informationen über gesundheitliche Schäden</a:t>
            </a:r>
          </a:p>
          <a:p>
            <a:pPr lvl="1"/>
            <a:endParaRPr lang="de-CH" dirty="0"/>
          </a:p>
          <a:p>
            <a:r>
              <a:rPr lang="de-CH" dirty="0" smtClean="0"/>
              <a:t>Erfolgsmessung</a:t>
            </a:r>
          </a:p>
          <a:p>
            <a:pPr lvl="1"/>
            <a:r>
              <a:rPr lang="de-CH" dirty="0" smtClean="0"/>
              <a:t>Validierung durch User</a:t>
            </a:r>
          </a:p>
        </p:txBody>
      </p:sp>
    </p:spTree>
    <p:extLst>
      <p:ext uri="{BB962C8B-B14F-4D97-AF65-F5344CB8AC3E}">
        <p14:creationId xmlns:p14="http://schemas.microsoft.com/office/powerpoint/2010/main" val="26168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Gesundheitsmonitoring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745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r>
              <a:rPr lang="de-CH" dirty="0" smtClean="0"/>
              <a:t>: Persona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Paul Mercer </a:t>
            </a:r>
          </a:p>
          <a:p>
            <a:pPr lvl="1"/>
            <a:r>
              <a:rPr lang="de-CH" dirty="0" smtClean="0"/>
              <a:t>Mitarbeiter BAG</a:t>
            </a:r>
          </a:p>
          <a:p>
            <a:pPr lvl="1"/>
            <a:r>
              <a:rPr lang="de-CH" dirty="0" smtClean="0"/>
              <a:t>Benötigt Übersicht über statistische Werte der Suchtpatienten</a:t>
            </a:r>
          </a:p>
          <a:p>
            <a:endParaRPr lang="de-CH" dirty="0"/>
          </a:p>
          <a:p>
            <a:r>
              <a:rPr lang="de-CH" dirty="0" smtClean="0"/>
              <a:t>Max Muster</a:t>
            </a:r>
          </a:p>
          <a:p>
            <a:pPr lvl="1"/>
            <a:r>
              <a:rPr lang="de-CH" dirty="0" smtClean="0"/>
              <a:t>Verantwortlicher Projekt «Verteilung der Patienten in Suchtkliniken 2017»</a:t>
            </a:r>
          </a:p>
        </p:txBody>
      </p:sp>
    </p:spTree>
    <p:extLst>
      <p:ext uri="{BB962C8B-B14F-4D97-AF65-F5344CB8AC3E}">
        <p14:creationId xmlns:p14="http://schemas.microsoft.com/office/powerpoint/2010/main" val="5409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User </a:t>
            </a:r>
            <a:r>
              <a:rPr lang="de-CH" dirty="0" err="1" smtClean="0"/>
              <a:t>requirements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82" y="1420844"/>
            <a:ext cx="8545484" cy="5700651"/>
          </a:xfrm>
        </p:spPr>
      </p:pic>
    </p:spTree>
    <p:extLst>
      <p:ext uri="{BB962C8B-B14F-4D97-AF65-F5344CB8AC3E}">
        <p14:creationId xmlns:p14="http://schemas.microsoft.com/office/powerpoint/2010/main" val="29731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Frehner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" y="1449038"/>
            <a:ext cx="11872901" cy="4624623"/>
          </a:xfrm>
        </p:spPr>
      </p:pic>
    </p:spTree>
    <p:extLst>
      <p:ext uri="{BB962C8B-B14F-4D97-AF65-F5344CB8AC3E}">
        <p14:creationId xmlns:p14="http://schemas.microsoft.com/office/powerpoint/2010/main" val="13863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Hamidi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446415"/>
            <a:ext cx="7536331" cy="5346012"/>
          </a:xfrm>
        </p:spPr>
      </p:pic>
    </p:spTree>
    <p:extLst>
      <p:ext uri="{BB962C8B-B14F-4D97-AF65-F5344CB8AC3E}">
        <p14:creationId xmlns:p14="http://schemas.microsoft.com/office/powerpoint/2010/main" val="208680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Magdub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4" y="1690688"/>
            <a:ext cx="11252446" cy="4660236"/>
          </a:xfrm>
        </p:spPr>
      </p:pic>
    </p:spTree>
    <p:extLst>
      <p:ext uri="{BB962C8B-B14F-4D97-AF65-F5344CB8AC3E}">
        <p14:creationId xmlns:p14="http://schemas.microsoft.com/office/powerpoint/2010/main" val="21672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44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CS1 - Task 03 Design Thinking</vt:lpstr>
      <vt:lpstr>Content</vt:lpstr>
      <vt:lpstr>Scoping</vt:lpstr>
      <vt:lpstr>Research</vt:lpstr>
      <vt:lpstr>Synthesize: Persona</vt:lpstr>
      <vt:lpstr>User requirements</vt:lpstr>
      <vt:lpstr>Storyboard Frehner</vt:lpstr>
      <vt:lpstr>Storyboard Hamidi</vt:lpstr>
      <vt:lpstr>Storyboard Magdub</vt:lpstr>
      <vt:lpstr>Storyboard Ramos</vt:lpstr>
      <vt:lpstr>Storyboard Tangarife </vt:lpstr>
      <vt:lpstr>Storyboard Tomic</vt:lpstr>
      <vt:lpstr>Prototype</vt:lpstr>
      <vt:lpstr>Validate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03 Design Thinking</dc:title>
  <dc:creator>Luca Brito</dc:creator>
  <cp:lastModifiedBy>Antoni Tomic</cp:lastModifiedBy>
  <cp:revision>16</cp:revision>
  <dcterms:created xsi:type="dcterms:W3CDTF">2016-10-25T09:36:04Z</dcterms:created>
  <dcterms:modified xsi:type="dcterms:W3CDTF">2016-10-27T12:00:58Z</dcterms:modified>
</cp:coreProperties>
</file>