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303" r:id="rId5"/>
    <p:sldId id="304" r:id="rId6"/>
    <p:sldId id="305" r:id="rId7"/>
    <p:sldId id="306" r:id="rId8"/>
    <p:sldId id="307" r:id="rId9"/>
    <p:sldId id="299" r:id="rId10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0653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33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18.11.2016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18.11.2016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– Task7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538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Domain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66" y="1439999"/>
            <a:ext cx="5853800" cy="45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4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194" y="1424939"/>
            <a:ext cx="8063148" cy="4465321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– </a:t>
            </a:r>
            <a:r>
              <a:rPr lang="de-CH" dirty="0" err="1"/>
              <a:t>user</a:t>
            </a:r>
            <a:r>
              <a:rPr lang="de-CH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8660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5213" y="1417320"/>
            <a:ext cx="8205574" cy="460245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–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alerts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Class </a:t>
            </a:r>
            <a:r>
              <a:rPr lang="de-CH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7918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23</Words>
  <Application>Microsoft Office PowerPoint</Application>
  <PresentationFormat>Bildschirmpräsentation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CS1 – Task7</vt:lpstr>
      <vt:lpstr>UML Domain model</vt:lpstr>
      <vt:lpstr>Sequence diagram – user update</vt:lpstr>
      <vt:lpstr>Sequence diagram – system alerts</vt:lpstr>
      <vt:lpstr>Class model</vt:lpstr>
      <vt:lpstr>Herzlichen Dank!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Roberto Tangarife</cp:lastModifiedBy>
  <cp:revision>28</cp:revision>
  <cp:lastPrinted>2013-06-13T15:31:11Z</cp:lastPrinted>
  <dcterms:created xsi:type="dcterms:W3CDTF">2013-06-07T09:55:15Z</dcterms:created>
  <dcterms:modified xsi:type="dcterms:W3CDTF">2016-11-18T00:49:38Z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