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1"/>
  </p:notesMasterIdLst>
  <p:handoutMasterIdLst>
    <p:handoutMasterId r:id="rId12"/>
  </p:handoutMasterIdLst>
  <p:sldIdLst>
    <p:sldId id="303" r:id="rId5"/>
    <p:sldId id="304" r:id="rId6"/>
    <p:sldId id="305" r:id="rId7"/>
    <p:sldId id="306" r:id="rId8"/>
    <p:sldId id="307" r:id="rId9"/>
    <p:sldId id="299" r:id="rId10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0653" autoAdjust="0"/>
  </p:normalViewPr>
  <p:slideViewPr>
    <p:cSldViewPr snapToGrid="0" snapToObjects="1" showGuides="1">
      <p:cViewPr varScale="1">
        <p:scale>
          <a:sx n="59" d="100"/>
          <a:sy n="59" d="100"/>
        </p:scale>
        <p:origin x="151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17.11.2016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17.11.2016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 smtClean="0"/>
              <a:t>Titelseite mit Bild </a:t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err="1" smtClean="0"/>
              <a:t>Bild</a:t>
            </a:r>
            <a:r>
              <a:rPr lang="de-DE" noProof="0" dirty="0" smtClean="0"/>
              <a:t> durch Klicken auf Symbol hinzufügen</a:t>
            </a:r>
            <a:endParaRPr lang="de-DE" noProof="0" dirty="0"/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Titelseite ohne Bild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 smtClean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grau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 smtClean="0"/>
              <a:t>Kapiteltrennseite orange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 smtClean="0"/>
              <a:t>Titel durch Klicken hinzufügen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 smtClean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 smtClean="0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CS1 – Task7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Team Rot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538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UML Domain </a:t>
            </a:r>
            <a:r>
              <a:rPr lang="de-CH" dirty="0" err="1" smtClean="0"/>
              <a:t>model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28540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Sequence</a:t>
            </a:r>
            <a:r>
              <a:rPr lang="de-CH" dirty="0" smtClean="0"/>
              <a:t> </a:t>
            </a:r>
            <a:r>
              <a:rPr lang="de-CH" dirty="0" err="1" smtClean="0"/>
              <a:t>diagram</a:t>
            </a:r>
            <a:r>
              <a:rPr lang="de-CH" dirty="0" smtClean="0"/>
              <a:t> – </a:t>
            </a:r>
            <a:r>
              <a:rPr lang="de-CH" dirty="0" err="1" smtClean="0"/>
              <a:t>user</a:t>
            </a:r>
            <a:r>
              <a:rPr lang="de-CH" dirty="0" smtClean="0"/>
              <a:t> update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66067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Sequence</a:t>
            </a:r>
            <a:r>
              <a:rPr lang="de-CH" dirty="0" smtClean="0"/>
              <a:t> </a:t>
            </a:r>
            <a:r>
              <a:rPr lang="de-CH" dirty="0" err="1" smtClean="0"/>
              <a:t>diagram</a:t>
            </a:r>
            <a:r>
              <a:rPr lang="de-CH" dirty="0" smtClean="0"/>
              <a:t> – </a:t>
            </a:r>
            <a:r>
              <a:rPr lang="de-CH" dirty="0" err="1" smtClean="0"/>
              <a:t>system</a:t>
            </a:r>
            <a:r>
              <a:rPr lang="de-CH" dirty="0" smtClean="0"/>
              <a:t> </a:t>
            </a:r>
            <a:r>
              <a:rPr lang="de-CH" dirty="0" err="1" smtClean="0"/>
              <a:t>alerts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017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Class </a:t>
            </a:r>
            <a:r>
              <a:rPr lang="de-CH" smtClean="0"/>
              <a:t>model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9188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Herzlichen Dank!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900258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991507-CB83-4F49-BAFB-D322B1D04098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5091c847-84be-4f4f-b16c-c018ad2ca66b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23</Words>
  <Application>Microsoft Office PowerPoint</Application>
  <PresentationFormat>Bildschirmpräsentation (4:3)</PresentationFormat>
  <Paragraphs>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4" baseType="lpstr">
      <vt:lpstr>ＭＳ Ｐゴシック</vt:lpstr>
      <vt:lpstr>ＭＳ Ｐゴシック</vt:lpstr>
      <vt:lpstr>Arial</vt:lpstr>
      <vt:lpstr>Calibri</vt:lpstr>
      <vt:lpstr>Lucida Grande</vt:lpstr>
      <vt:lpstr>Lucida Sans</vt:lpstr>
      <vt:lpstr>Lucida Sans Unicode</vt:lpstr>
      <vt:lpstr>BFH_PPT_Vorlage</vt:lpstr>
      <vt:lpstr>CS1 – Task7</vt:lpstr>
      <vt:lpstr>UML Domain model</vt:lpstr>
      <vt:lpstr>Sequence diagram – user update</vt:lpstr>
      <vt:lpstr>Sequence diagram – system alerts</vt:lpstr>
      <vt:lpstr>Class model</vt:lpstr>
      <vt:lpstr>Herzlichen Dank!</vt:lpstr>
    </vt:vector>
  </TitlesOfParts>
  <Company>Berner Fachhochschule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Luca Brito</cp:lastModifiedBy>
  <cp:revision>27</cp:revision>
  <cp:lastPrinted>2013-06-13T15:31:11Z</cp:lastPrinted>
  <dcterms:created xsi:type="dcterms:W3CDTF">2013-06-07T09:55:15Z</dcterms:created>
  <dcterms:modified xsi:type="dcterms:W3CDTF">2016-11-17T20:54:43Z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