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98A5-93F7-4FCF-869A-9C82D45C0156}" type="datetimeFigureOut">
              <a:rPr lang="fr-CH" smtClean="0"/>
              <a:t>06.10.2016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DE3E-48DD-4CA6-B489-1DA43FB4A9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168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Mac</a:t>
            </a:r>
            <a:br>
              <a:rPr lang="fr-CH" dirty="0"/>
            </a:br>
            <a:r>
              <a:rPr lang="fr-CH" dirty="0" err="1"/>
              <a:t>ipx</a:t>
            </a:r>
            <a:br>
              <a:rPr lang="fr-CH" dirty="0"/>
            </a:br>
            <a:r>
              <a:rPr lang="fr-CH" dirty="0" err="1"/>
              <a:t>tcp</a:t>
            </a:r>
            <a:r>
              <a:rPr lang="fr-CH" baseline="0" dirty="0"/>
              <a:t> / </a:t>
            </a:r>
            <a:r>
              <a:rPr lang="fr-CH" baseline="0" dirty="0" err="1"/>
              <a:t>udp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DE3E-48DD-4CA6-B489-1DA43FB4A99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09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1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45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74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56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7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911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4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5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3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2E26-3929-4A5A-8746-9004F4E2E30D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04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CS1 - Task 02 SE </a:t>
            </a:r>
            <a:r>
              <a:rPr lang="de-CH" dirty="0" err="1">
                <a:solidFill>
                  <a:srgbClr val="FF0000"/>
                </a:solidFill>
              </a:rPr>
              <a:t>Process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Team </a:t>
            </a:r>
            <a:r>
              <a:rPr lang="de-CH" dirty="0" err="1"/>
              <a:t>Red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Frehner</a:t>
            </a:r>
            <a:r>
              <a:rPr lang="de-CH" dirty="0"/>
              <a:t>, Hamidi, </a:t>
            </a:r>
            <a:r>
              <a:rPr lang="de-CH" dirty="0" err="1"/>
              <a:t>Magdub</a:t>
            </a:r>
            <a:r>
              <a:rPr lang="de-CH" dirty="0"/>
              <a:t>, Ramos, </a:t>
            </a:r>
            <a:r>
              <a:rPr lang="de-CH" dirty="0" err="1"/>
              <a:t>Tangarife</a:t>
            </a:r>
            <a:r>
              <a:rPr lang="de-CH" dirty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6111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Agile</a:t>
            </a:r>
          </a:p>
        </p:txBody>
      </p:sp>
    </p:spTree>
    <p:extLst>
      <p:ext uri="{BB962C8B-B14F-4D97-AF65-F5344CB8AC3E}">
        <p14:creationId xmlns:p14="http://schemas.microsoft.com/office/powerpoint/2010/main" val="406859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Agile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22345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/>
                        <a:t>Clear</a:t>
                      </a:r>
                      <a:r>
                        <a:rPr lang="en-GB" baseline="0" noProof="0" dirty="0"/>
                        <a:t>ly defined timetable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/>
                        <a:t>Simple planning of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/>
                        <a:t>Easy task distribution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/>
                        <a:t>Clearly defined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/>
                        <a:t>Conflicts between groups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/>
                        <a:t>Conflicts</a:t>
                      </a:r>
                      <a:r>
                        <a:rPr lang="en-GB" baseline="0" noProof="0" dirty="0"/>
                        <a:t> with goals result in new planning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/>
                        <a:t>Time consuming problems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/>
                        <a:t>Not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/>
                        <a:t>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/>
                        <a:t>Focus</a:t>
                      </a:r>
                      <a:r>
                        <a:rPr lang="en-GB" baseline="0" noProof="0" dirty="0"/>
                        <a:t> on simple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/>
                        <a:t>Better time management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/>
                        <a:t>Lots of meetings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/>
                        <a:t>Frequent</a:t>
                      </a:r>
                      <a:r>
                        <a:rPr lang="en-GB" baseline="0" noProof="0" dirty="0"/>
                        <a:t> changes in requirements and program have an impact on due date and milestones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Our</a:t>
            </a:r>
            <a:r>
              <a:rPr lang="de-CH" dirty="0"/>
              <a:t> SE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769968"/>
              </p:ext>
            </p:extLst>
          </p:nvPr>
        </p:nvGraphicFramePr>
        <p:xfrm>
          <a:off x="838200" y="1825625"/>
          <a:ext cx="10515600" cy="436438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1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0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7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381"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Process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Pla</a:t>
                      </a:r>
                      <a:r>
                        <a:rPr lang="en-GB" sz="1400" baseline="0" noProof="0" dirty="0"/>
                        <a:t>n Driven</a:t>
                      </a:r>
                      <a:endParaRPr lang="en-GB" sz="14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Agile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94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Costumer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Easy to understand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Clear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Can’t change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Can’t add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Flexibility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Easy to handle new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aseline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Few meetings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Time consuming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Know when the program is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Deadlines are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Can’t be user oriented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Requirements can’t be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User oriented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Easy to handle new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Complex possibility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Step</a:t>
                      </a:r>
                      <a:r>
                        <a:rPr lang="en-GB" sz="1400" baseline="0" noProof="0" dirty="0"/>
                        <a:t> by step procedure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Transparency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Clear role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No communication</a:t>
                      </a:r>
                      <a:r>
                        <a:rPr lang="en-GB" sz="1400" baseline="0" noProof="0" dirty="0"/>
                        <a:t> between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Project is not suitable for long-term </a:t>
                      </a:r>
                      <a:endParaRPr lang="en-GB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Know</a:t>
                      </a:r>
                      <a:r>
                        <a:rPr lang="en-GB" sz="1400" baseline="0" noProof="0" dirty="0"/>
                        <a:t> the </a:t>
                      </a:r>
                      <a:r>
                        <a:rPr lang="en-GB" sz="1400" baseline="0" noProof="0" dirty="0" err="1"/>
                        <a:t>complet</a:t>
                      </a:r>
                      <a:r>
                        <a:rPr lang="en-GB" sz="1400" baseline="0" noProof="0" dirty="0"/>
                        <a:t>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User oriented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dynamic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Depending</a:t>
                      </a:r>
                      <a:r>
                        <a:rPr lang="en-GB" sz="1400" baseline="0" noProof="0" dirty="0"/>
                        <a:t> on the individual persons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noProof="0" dirty="0"/>
                        <a:t>A lot of </a:t>
                      </a:r>
                      <a:r>
                        <a:rPr lang="en-GB" sz="1400" baseline="0" noProof="0" dirty="0" err="1"/>
                        <a:t>teammeetings</a:t>
                      </a:r>
                      <a:r>
                        <a:rPr lang="en-GB" sz="1400" baseline="0" noProof="0" dirty="0"/>
                        <a:t> </a:t>
                      </a:r>
                      <a:endParaRPr lang="en-GB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 err="1"/>
                        <a:t>Planable</a:t>
                      </a:r>
                      <a:endParaRPr lang="en-GB" sz="1400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Clear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Time consuming on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noProof="0" dirty="0"/>
                        <a:t>Takes time for early </a:t>
                      </a:r>
                      <a:r>
                        <a:rPr lang="en-GB" sz="1400" noProof="0"/>
                        <a:t>stage projects</a:t>
                      </a:r>
                      <a:endParaRPr lang="en-GB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0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Customers </a:t>
            </a:r>
            <a:r>
              <a:rPr lang="de-CH" dirty="0" err="1"/>
              <a:t>and</a:t>
            </a:r>
            <a:r>
              <a:rPr lang="de-CH" dirty="0"/>
              <a:t> Users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91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205</Words>
  <Application>Microsoft Office PowerPoint</Application>
  <PresentationFormat>Grand écran</PresentationFormat>
  <Paragraphs>72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CS1 - Task 02 SE Process</vt:lpstr>
      <vt:lpstr>Content</vt:lpstr>
      <vt:lpstr>Plan driven vs Agile</vt:lpstr>
      <vt:lpstr>Our SE process analysis</vt:lpstr>
      <vt:lpstr>Customers and Users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02 SE Process</dc:title>
  <dc:creator>Luca Brito</dc:creator>
  <cp:lastModifiedBy>Ludovic Frehner</cp:lastModifiedBy>
  <cp:revision>16</cp:revision>
  <dcterms:created xsi:type="dcterms:W3CDTF">2016-10-06T10:48:36Z</dcterms:created>
  <dcterms:modified xsi:type="dcterms:W3CDTF">2016-10-06T21:54:42Z</dcterms:modified>
</cp:coreProperties>
</file>