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1"/>
  </p:notesMasterIdLst>
  <p:handoutMasterIdLst>
    <p:handoutMasterId r:id="rId12"/>
  </p:handoutMasterIdLst>
  <p:sldIdLst>
    <p:sldId id="303" r:id="rId5"/>
    <p:sldId id="304" r:id="rId6"/>
    <p:sldId id="305" r:id="rId7"/>
    <p:sldId id="306" r:id="rId8"/>
    <p:sldId id="307" r:id="rId9"/>
    <p:sldId id="299" r:id="rId10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0653" autoAdjust="0"/>
  </p:normalViewPr>
  <p:slideViewPr>
    <p:cSldViewPr snapToGrid="0" snapToObjects="1" showGuides="1">
      <p:cViewPr varScale="1">
        <p:scale>
          <a:sx n="56" d="100"/>
          <a:sy n="56" d="100"/>
        </p:scale>
        <p:origin x="1333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18.11.2016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18.11.2016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CS1 – Task7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Rot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538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Domain Model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7354" y="1313688"/>
            <a:ext cx="6135526" cy="482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4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2194" y="1424939"/>
            <a:ext cx="8063148" cy="4465321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Sequence</a:t>
            </a:r>
            <a:r>
              <a:rPr lang="de-CH" dirty="0"/>
              <a:t> </a:t>
            </a:r>
            <a:r>
              <a:rPr lang="de-CH" dirty="0" err="1"/>
              <a:t>diagram</a:t>
            </a:r>
            <a:r>
              <a:rPr lang="de-CH" dirty="0"/>
              <a:t> – </a:t>
            </a:r>
            <a:r>
              <a:rPr lang="de-CH" dirty="0" err="1"/>
              <a:t>user</a:t>
            </a:r>
            <a:r>
              <a:rPr lang="de-CH" dirty="0"/>
              <a:t> update</a:t>
            </a:r>
          </a:p>
        </p:txBody>
      </p:sp>
    </p:spTree>
    <p:extLst>
      <p:ext uri="{BB962C8B-B14F-4D97-AF65-F5344CB8AC3E}">
        <p14:creationId xmlns:p14="http://schemas.microsoft.com/office/powerpoint/2010/main" val="286606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5213" y="1417320"/>
            <a:ext cx="8205574" cy="460245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Sequence</a:t>
            </a:r>
            <a:r>
              <a:rPr lang="de-CH" dirty="0"/>
              <a:t> </a:t>
            </a:r>
            <a:r>
              <a:rPr lang="de-CH" dirty="0" err="1"/>
              <a:t>diagram</a:t>
            </a:r>
            <a:r>
              <a:rPr lang="de-CH" dirty="0"/>
              <a:t> –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alerts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17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Class </a:t>
            </a:r>
            <a:r>
              <a:rPr lang="de-CH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67918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091c847-84be-4f4f-b16c-c018ad2ca66b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23</Words>
  <Application>Microsoft Office PowerPoint</Application>
  <PresentationFormat>Bildschirmpräsentation (4:3)</PresentationFormat>
  <Paragraphs>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BFH_PPT_Vorlage</vt:lpstr>
      <vt:lpstr>CS1 – Task7</vt:lpstr>
      <vt:lpstr>UML Domain Model</vt:lpstr>
      <vt:lpstr>Sequence diagram – user update</vt:lpstr>
      <vt:lpstr>Sequence diagram – system alerts</vt:lpstr>
      <vt:lpstr>Class model</vt:lpstr>
      <vt:lpstr>Herzlichen Dank!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Roberto Tangarife</cp:lastModifiedBy>
  <cp:revision>31</cp:revision>
  <cp:lastPrinted>2013-06-13T15:31:11Z</cp:lastPrinted>
  <dcterms:created xsi:type="dcterms:W3CDTF">2013-06-07T09:55:15Z</dcterms:created>
  <dcterms:modified xsi:type="dcterms:W3CDTF">2016-11-18T07:37:42Z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