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6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8D8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9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0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912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7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1" y="315914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89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391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2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16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63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9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3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9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01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89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CS1  Task14 – 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Rot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0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endParaRPr lang="de-CH" dirty="0"/>
          </a:p>
          <a:p>
            <a:pPr lvl="1"/>
            <a:r>
              <a:rPr lang="de-CH" dirty="0"/>
              <a:t>Erster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r>
              <a:rPr lang="de-CH" dirty="0"/>
              <a:t> zu unspezifisch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" y="2703262"/>
            <a:ext cx="12088498" cy="29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3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endParaRPr lang="de-CH" dirty="0"/>
          </a:p>
          <a:p>
            <a:pPr lvl="1"/>
            <a:r>
              <a:rPr lang="de-CH" dirty="0" err="1"/>
              <a:t>rework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3" y="365124"/>
            <a:ext cx="11766094" cy="61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6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endParaRPr lang="de-CH" dirty="0"/>
          </a:p>
          <a:p>
            <a:pPr lvl="1"/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96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endParaRPr lang="de-CH" dirty="0"/>
          </a:p>
          <a:p>
            <a:pPr lvl="1"/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" y="648393"/>
            <a:ext cx="12009587" cy="552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6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Reflexion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Probleme beim Start (Gruppenbildung)</a:t>
            </a:r>
          </a:p>
          <a:p>
            <a:r>
              <a:rPr lang="de-CH" dirty="0"/>
              <a:t>Meetings</a:t>
            </a:r>
          </a:p>
          <a:p>
            <a:r>
              <a:rPr lang="de-CH" dirty="0"/>
              <a:t>Skype Konferenzen</a:t>
            </a:r>
          </a:p>
          <a:p>
            <a:r>
              <a:rPr lang="de-CH" dirty="0"/>
              <a:t>Planung muss genau sein</a:t>
            </a:r>
          </a:p>
          <a:p>
            <a:r>
              <a:rPr lang="de-CH" dirty="0"/>
              <a:t>Design von allen verstanden und akzeptiert</a:t>
            </a:r>
          </a:p>
          <a:p>
            <a:r>
              <a:rPr lang="de-CH" dirty="0"/>
              <a:t>Neue </a:t>
            </a:r>
            <a:r>
              <a:rPr lang="de-CH" dirty="0" err="1"/>
              <a:t>frameworks</a:t>
            </a:r>
            <a:r>
              <a:rPr lang="de-CH" dirty="0"/>
              <a:t> nicht unterschätzen</a:t>
            </a:r>
          </a:p>
          <a:p>
            <a:r>
              <a:rPr lang="de-CH" dirty="0"/>
              <a:t>Klare Aufgabenverteilung</a:t>
            </a:r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65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920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Live-demonstration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http://localhost:8080/</a:t>
            </a:r>
            <a:endParaRPr lang="de-DE" dirty="0"/>
          </a:p>
          <a:p>
            <a:endParaRPr lang="de-CH" dirty="0"/>
          </a:p>
          <a:p>
            <a:r>
              <a:rPr lang="de-CH" dirty="0"/>
              <a:t>Username: </a:t>
            </a:r>
            <a:r>
              <a:rPr lang="de-CH" dirty="0" err="1"/>
              <a:t>usr</a:t>
            </a:r>
            <a:endParaRPr lang="de-CH" dirty="0"/>
          </a:p>
          <a:p>
            <a:r>
              <a:rPr lang="de-CH" dirty="0"/>
              <a:t>Password: 123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924" y="1825625"/>
            <a:ext cx="4305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Personal </a:t>
            </a:r>
            <a:r>
              <a:rPr lang="de-CH" dirty="0" err="1">
                <a:solidFill>
                  <a:srgbClr val="FF0000"/>
                </a:solidFill>
              </a:rPr>
              <a:t>contributios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Code:</a:t>
            </a:r>
          </a:p>
          <a:p>
            <a:pPr lvl="1"/>
            <a:r>
              <a:rPr lang="de-CH" dirty="0" err="1"/>
              <a:t>Persistence</a:t>
            </a:r>
            <a:r>
              <a:rPr lang="de-CH" dirty="0"/>
              <a:t> (Ludovic </a:t>
            </a:r>
            <a:r>
              <a:rPr lang="de-CH" dirty="0" err="1"/>
              <a:t>Frehner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Database </a:t>
            </a:r>
            <a:r>
              <a:rPr lang="de-CH" dirty="0" err="1"/>
              <a:t>implemented</a:t>
            </a:r>
            <a:r>
              <a:rPr lang="de-CH" dirty="0"/>
              <a:t> (Ludovic </a:t>
            </a:r>
            <a:r>
              <a:rPr lang="de-CH" dirty="0" err="1"/>
              <a:t>Frehner</a:t>
            </a:r>
            <a:r>
              <a:rPr lang="de-CH" dirty="0"/>
              <a:t>)</a:t>
            </a:r>
          </a:p>
          <a:p>
            <a:pPr lvl="1"/>
            <a:r>
              <a:rPr lang="de-CH" dirty="0" err="1"/>
              <a:t>Tabtreatment</a:t>
            </a:r>
            <a:r>
              <a:rPr lang="de-CH" dirty="0"/>
              <a:t> (Luca Ramos)</a:t>
            </a:r>
          </a:p>
          <a:p>
            <a:pPr lvl="1"/>
            <a:r>
              <a:rPr lang="de-CH" dirty="0" err="1"/>
              <a:t>TabAddictions</a:t>
            </a:r>
            <a:r>
              <a:rPr lang="de-CH" dirty="0"/>
              <a:t> (Antoni Tomic, </a:t>
            </a:r>
            <a:r>
              <a:rPr lang="de-CH" dirty="0" err="1"/>
              <a:t>Massah</a:t>
            </a:r>
            <a:r>
              <a:rPr lang="de-CH" dirty="0"/>
              <a:t> Hamidi)</a:t>
            </a:r>
          </a:p>
          <a:p>
            <a:pPr lvl="1"/>
            <a:r>
              <a:rPr lang="de-CH" dirty="0" err="1"/>
              <a:t>TabPatients</a:t>
            </a:r>
            <a:r>
              <a:rPr lang="de-CH" dirty="0"/>
              <a:t> (Hager Magdub, Roberto </a:t>
            </a:r>
            <a:r>
              <a:rPr lang="de-CH" dirty="0" err="1"/>
              <a:t>Tangarife</a:t>
            </a:r>
            <a:r>
              <a:rPr lang="de-CH" dirty="0"/>
              <a:t>)</a:t>
            </a:r>
          </a:p>
          <a:p>
            <a:pPr lvl="1"/>
            <a:r>
              <a:rPr lang="de-CH" dirty="0" err="1"/>
              <a:t>TabInstitution</a:t>
            </a:r>
            <a:r>
              <a:rPr lang="de-CH" dirty="0"/>
              <a:t> (Ludovic </a:t>
            </a:r>
            <a:r>
              <a:rPr lang="de-CH" dirty="0" err="1"/>
              <a:t>Frehner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Login (Hager Magdub, Roberto </a:t>
            </a:r>
            <a:r>
              <a:rPr lang="de-CH" dirty="0" err="1"/>
              <a:t>Tangarife</a:t>
            </a:r>
            <a:r>
              <a:rPr lang="de-CH" dirty="0"/>
              <a:t>, </a:t>
            </a:r>
            <a:r>
              <a:rPr lang="de-CH" dirty="0" err="1"/>
              <a:t>Massah</a:t>
            </a:r>
            <a:r>
              <a:rPr lang="de-CH" dirty="0"/>
              <a:t> Hamdi)</a:t>
            </a:r>
          </a:p>
          <a:p>
            <a:pPr lvl="1"/>
            <a:r>
              <a:rPr lang="de-CH" dirty="0" err="1"/>
              <a:t>Calculation</a:t>
            </a:r>
            <a:r>
              <a:rPr lang="de-CH" dirty="0"/>
              <a:t> </a:t>
            </a:r>
            <a:r>
              <a:rPr lang="de-CH" dirty="0" err="1"/>
              <a:t>statistic</a:t>
            </a:r>
            <a:r>
              <a:rPr lang="de-CH" dirty="0"/>
              <a:t> (Luca Ramos, Antoni Tomic, Ludovic </a:t>
            </a:r>
            <a:r>
              <a:rPr lang="de-CH" dirty="0" err="1"/>
              <a:t>Frehner</a:t>
            </a:r>
            <a:r>
              <a:rPr lang="de-CH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99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Storyboards</a:t>
            </a:r>
          </a:p>
          <a:p>
            <a:pPr lvl="1"/>
            <a:r>
              <a:rPr lang="de-CH" dirty="0"/>
              <a:t>Viele Storyboards -&gt; Verschiedene Ideen</a:t>
            </a:r>
          </a:p>
          <a:p>
            <a:pPr lvl="1"/>
            <a:r>
              <a:rPr lang="de-CH" dirty="0"/>
              <a:t>Wichtiger Schritt zur Visualisierung</a:t>
            </a:r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3"/>
          <a:stretch/>
        </p:blipFill>
        <p:spPr>
          <a:xfrm>
            <a:off x="5569862" y="3291840"/>
            <a:ext cx="6738516" cy="35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4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Requirements</a:t>
            </a:r>
            <a:endParaRPr lang="de-CH" dirty="0"/>
          </a:p>
          <a:p>
            <a:pPr lvl="1"/>
            <a:r>
              <a:rPr lang="de-CH" dirty="0"/>
              <a:t>Früh </a:t>
            </a:r>
            <a:r>
              <a:rPr lang="de-CH" dirty="0" err="1"/>
              <a:t>gefreezed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Field </a:t>
            </a:r>
            <a:r>
              <a:rPr lang="de-CH" dirty="0" err="1"/>
              <a:t>study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Validiert durch Interview</a:t>
            </a:r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50" y="1420847"/>
            <a:ext cx="8545484" cy="57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0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/>
              <a:t>Mock-</a:t>
            </a:r>
            <a:r>
              <a:rPr lang="de-CH" dirty="0" err="1"/>
              <a:t>up</a:t>
            </a:r>
            <a:r>
              <a:rPr lang="de-CH" dirty="0"/>
              <a:t> auf Papier genau sein</a:t>
            </a:r>
          </a:p>
          <a:p>
            <a:pPr lvl="1"/>
            <a:r>
              <a:rPr lang="de-CH" dirty="0"/>
              <a:t> Datenbankmodel</a:t>
            </a:r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34927" r="6353" b="7101"/>
          <a:stretch/>
        </p:blipFill>
        <p:spPr>
          <a:xfrm>
            <a:off x="5906133" y="558967"/>
            <a:ext cx="6079435" cy="57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8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/>
              <a:t>Mock-</a:t>
            </a:r>
            <a:r>
              <a:rPr lang="de-CH" dirty="0" err="1"/>
              <a:t>up</a:t>
            </a:r>
            <a:r>
              <a:rPr lang="de-CH" dirty="0"/>
              <a:t> auf Papier genau sein</a:t>
            </a:r>
          </a:p>
          <a:p>
            <a:pPr lvl="1"/>
            <a:r>
              <a:rPr lang="de-CH" dirty="0"/>
              <a:t> Datenbankmodel</a:t>
            </a:r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34927" r="6353" b="7101"/>
          <a:stretch/>
        </p:blipFill>
        <p:spPr>
          <a:xfrm>
            <a:off x="5906133" y="558967"/>
            <a:ext cx="6079435" cy="57488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31"/>
            <a:ext cx="12192000" cy="60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6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/>
              <a:t>Mock-</a:t>
            </a:r>
            <a:r>
              <a:rPr lang="de-CH" dirty="0" err="1"/>
              <a:t>up</a:t>
            </a:r>
            <a:r>
              <a:rPr lang="de-CH" dirty="0"/>
              <a:t> auf Papier genau sein</a:t>
            </a:r>
          </a:p>
          <a:p>
            <a:pPr lvl="1"/>
            <a:r>
              <a:rPr lang="de-CH" dirty="0"/>
              <a:t> Datenbankmodel</a:t>
            </a:r>
          </a:p>
          <a:p>
            <a:pPr lvl="1"/>
            <a:r>
              <a:rPr lang="de-CH" dirty="0"/>
              <a:t>CRC Karten hilfreich</a:t>
            </a:r>
          </a:p>
          <a:p>
            <a:r>
              <a:rPr lang="de-CH" dirty="0"/>
              <a:t>Implementation</a:t>
            </a:r>
          </a:p>
          <a:p>
            <a:pPr lvl="1"/>
            <a:r>
              <a:rPr lang="de-CH" dirty="0"/>
              <a:t>Keine Erfahrung mit </a:t>
            </a:r>
            <a:r>
              <a:rPr lang="de-CH" dirty="0" err="1"/>
              <a:t>Vaadin</a:t>
            </a:r>
            <a:endParaRPr lang="de-CH" dirty="0"/>
          </a:p>
          <a:p>
            <a:pPr lvl="1"/>
            <a:r>
              <a:rPr lang="de-CH" dirty="0"/>
              <a:t>Kompetenzen verschieden</a:t>
            </a:r>
          </a:p>
          <a:p>
            <a:pPr lvl="1"/>
            <a:r>
              <a:rPr lang="de-CH" dirty="0"/>
              <a:t>Designfragen nachhohlen</a:t>
            </a:r>
          </a:p>
          <a:p>
            <a:pPr lvl="1"/>
            <a:r>
              <a:rPr lang="de-CH" dirty="0"/>
              <a:t>Refresh funktionierte nicht gut</a:t>
            </a:r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34927" r="6353" b="7101"/>
          <a:stretch/>
        </p:blipFill>
        <p:spPr>
          <a:xfrm>
            <a:off x="5906133" y="558967"/>
            <a:ext cx="6079435" cy="57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endParaRPr lang="de-CH" dirty="0"/>
          </a:p>
          <a:p>
            <a:pPr lvl="1"/>
            <a:r>
              <a:rPr lang="de-CH" dirty="0"/>
              <a:t>Erster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r>
              <a:rPr lang="de-CH" dirty="0"/>
              <a:t> zu unspezifisch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" y="2703262"/>
            <a:ext cx="12088498" cy="29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4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104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Lucida Grande</vt:lpstr>
      <vt:lpstr>Lucida Sans</vt:lpstr>
      <vt:lpstr>Lucida Sans Unicode</vt:lpstr>
      <vt:lpstr>Office Theme</vt:lpstr>
      <vt:lpstr>CS1  Task14 – final presentation </vt:lpstr>
      <vt:lpstr>Live-demonstration</vt:lpstr>
      <vt:lpstr>Personal contributios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Reflexion</vt:lpstr>
      <vt:lpstr>Herzlichen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Antoni Tomic</dc:creator>
  <cp:lastModifiedBy>Antoni Tomic</cp:lastModifiedBy>
  <cp:revision>26</cp:revision>
  <dcterms:created xsi:type="dcterms:W3CDTF">2016-12-01T18:15:41Z</dcterms:created>
  <dcterms:modified xsi:type="dcterms:W3CDTF">2017-01-19T10:02:44Z</dcterms:modified>
</cp:coreProperties>
</file>