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9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02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912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627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216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63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593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43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9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1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F75E-962A-45C3-98CE-8645D5A252DE}" type="datetimeFigureOut">
              <a:rPr lang="de-CH" smtClean="0"/>
              <a:t>01.12.2016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725C2-EDD3-4B22-A67D-E7706F392A3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89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8323" y="739833"/>
            <a:ext cx="1306484" cy="698904"/>
          </a:xfrm>
        </p:spPr>
        <p:txBody>
          <a:bodyPr>
            <a:normAutofit fontScale="90000"/>
          </a:bodyPr>
          <a:lstStyle/>
          <a:p>
            <a:pPr algn="ctr"/>
            <a:r>
              <a:rPr lang="de-CH" sz="4000" dirty="0" smtClean="0"/>
              <a:t>Client</a:t>
            </a:r>
            <a:endParaRPr lang="de-CH" sz="4000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71945" y="3042458"/>
            <a:ext cx="1539240" cy="698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dirty="0" smtClean="0"/>
              <a:t>Server</a:t>
            </a:r>
            <a:endParaRPr lang="de-CH" sz="3600" dirty="0"/>
          </a:p>
        </p:txBody>
      </p:sp>
      <p:sp>
        <p:nvSpPr>
          <p:cNvPr id="7" name="Rechteck 6"/>
          <p:cNvSpPr/>
          <p:nvPr/>
        </p:nvSpPr>
        <p:spPr>
          <a:xfrm>
            <a:off x="3857101" y="3741362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Vaadin</a:t>
            </a:r>
            <a:r>
              <a:rPr lang="de-CH" dirty="0" smtClean="0"/>
              <a:t> UI</a:t>
            </a:r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3857103" y="4680701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Health-Monitor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3857104" y="739833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Webbrowser</a:t>
            </a:r>
            <a:br>
              <a:rPr lang="de-CH" dirty="0" smtClean="0"/>
            </a:br>
            <a:r>
              <a:rPr lang="de-CH" dirty="0" smtClean="0"/>
              <a:t>(CSS, </a:t>
            </a:r>
            <a:r>
              <a:rPr lang="de-CH" dirty="0" err="1" smtClean="0"/>
              <a:t>Javascript</a:t>
            </a:r>
            <a:r>
              <a:rPr lang="de-CH" dirty="0" smtClean="0"/>
              <a:t>, PDF)</a:t>
            </a:r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3857103" y="2710267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Jetty</a:t>
            </a:r>
            <a:r>
              <a:rPr lang="de-CH" dirty="0" smtClean="0"/>
              <a:t> </a:t>
            </a:r>
            <a:r>
              <a:rPr lang="de-CH" dirty="0" err="1" smtClean="0"/>
              <a:t>WebAppserver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3857102" y="5620040"/>
            <a:ext cx="3674225" cy="664383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DB</a:t>
            </a:r>
            <a:endParaRPr lang="de-CH" dirty="0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403412" y="1990165"/>
            <a:ext cx="11358282" cy="35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2"/>
            <a:endCxn id="10" idx="0"/>
          </p:cNvCxnSpPr>
          <p:nvPr/>
        </p:nvCxnSpPr>
        <p:spPr>
          <a:xfrm flipH="1">
            <a:off x="5694216" y="1404216"/>
            <a:ext cx="1" cy="130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2"/>
            <a:endCxn id="7" idx="0"/>
          </p:cNvCxnSpPr>
          <p:nvPr/>
        </p:nvCxnSpPr>
        <p:spPr>
          <a:xfrm flipH="1">
            <a:off x="5694214" y="3374650"/>
            <a:ext cx="2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5694214" y="4313989"/>
            <a:ext cx="0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2"/>
            <a:endCxn id="11" idx="0"/>
          </p:cNvCxnSpPr>
          <p:nvPr/>
        </p:nvCxnSpPr>
        <p:spPr>
          <a:xfrm flipH="1">
            <a:off x="5694215" y="5345084"/>
            <a:ext cx="1" cy="27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8278984" y="636917"/>
            <a:ext cx="2706037" cy="868876"/>
          </a:xfrm>
          <a:prstGeom prst="rect">
            <a:avLst/>
          </a:prstGeom>
          <a:solidFill>
            <a:srgbClr val="FF5B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/>
              <a:t>Cookies</a:t>
            </a:r>
            <a:br>
              <a:rPr lang="de-CH" sz="1600" dirty="0" smtClean="0"/>
            </a:br>
            <a:r>
              <a:rPr lang="de-CH" sz="1600" dirty="0" smtClean="0"/>
              <a:t>(</a:t>
            </a:r>
            <a:r>
              <a:rPr lang="de-CH" sz="1600" dirty="0" err="1" smtClean="0"/>
              <a:t>login</a:t>
            </a:r>
            <a:r>
              <a:rPr lang="de-CH" sz="1600" dirty="0" smtClean="0"/>
              <a:t>, Passwort, Sprache, Suchabfrage)</a:t>
            </a:r>
            <a:endParaRPr lang="de-CH" sz="1600" dirty="0"/>
          </a:p>
        </p:txBody>
      </p:sp>
      <p:cxnSp>
        <p:nvCxnSpPr>
          <p:cNvPr id="24" name="Gerade Verbindung mit Pfeil 23"/>
          <p:cNvCxnSpPr>
            <a:stCxn id="23" idx="1"/>
            <a:endCxn id="9" idx="3"/>
          </p:cNvCxnSpPr>
          <p:nvPr/>
        </p:nvCxnSpPr>
        <p:spPr>
          <a:xfrm flipH="1">
            <a:off x="7531329" y="1071355"/>
            <a:ext cx="747655" cy="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2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Client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</dc:title>
  <dc:creator>Antoni Tomic</dc:creator>
  <cp:lastModifiedBy>Antoni Tomic</cp:lastModifiedBy>
  <cp:revision>3</cp:revision>
  <dcterms:created xsi:type="dcterms:W3CDTF">2016-12-01T18:15:41Z</dcterms:created>
  <dcterms:modified xsi:type="dcterms:W3CDTF">2016-12-01T21:08:38Z</dcterms:modified>
</cp:coreProperties>
</file>