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01.12.16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596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01.12.16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902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01.12.16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9120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1" y="1668463"/>
            <a:ext cx="93599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1" y="1633539"/>
            <a:ext cx="93599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1" y="4513264"/>
            <a:ext cx="93599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97297" y="6253843"/>
            <a:ext cx="8289271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1" y="315914"/>
            <a:ext cx="2040467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624000" y="1839809"/>
            <a:ext cx="8685179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Titelseite ohne Bild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624000" y="2372913"/>
            <a:ext cx="8685179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16008" y="6299494"/>
            <a:ext cx="9053845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079567" y="6300789"/>
            <a:ext cx="1441451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7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01.12.16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6279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01.12.16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216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01.12.16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863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01.12.16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593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01.12.16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158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01.12.16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437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01.12.16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698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01.12.16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301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1F75E-962A-45C3-98CE-8645D5A252DE}" type="datetimeFigureOut">
              <a:rPr lang="de-CH" smtClean="0"/>
              <a:t>01.12.16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089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CS1 – </a:t>
            </a:r>
            <a:r>
              <a:rPr lang="de-CH" dirty="0" smtClean="0"/>
              <a:t>Task9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Team Rot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308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8323" y="739833"/>
            <a:ext cx="1306484" cy="698904"/>
          </a:xfrm>
        </p:spPr>
        <p:txBody>
          <a:bodyPr>
            <a:normAutofit fontScale="90000"/>
          </a:bodyPr>
          <a:lstStyle/>
          <a:p>
            <a:pPr algn="ctr"/>
            <a:r>
              <a:rPr lang="de-CH" sz="4000" dirty="0" smtClean="0"/>
              <a:t>Client</a:t>
            </a:r>
            <a:endParaRPr lang="de-CH" sz="4000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671945" y="3042458"/>
            <a:ext cx="1539240" cy="698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3600" dirty="0" smtClean="0"/>
              <a:t>Server</a:t>
            </a:r>
            <a:endParaRPr lang="de-CH" sz="3600" dirty="0"/>
          </a:p>
        </p:txBody>
      </p:sp>
      <p:sp>
        <p:nvSpPr>
          <p:cNvPr id="7" name="Rechteck 6"/>
          <p:cNvSpPr/>
          <p:nvPr/>
        </p:nvSpPr>
        <p:spPr>
          <a:xfrm>
            <a:off x="3857101" y="3741362"/>
            <a:ext cx="3674225" cy="664383"/>
          </a:xfrm>
          <a:prstGeom prst="rect">
            <a:avLst/>
          </a:prstGeom>
          <a:solidFill>
            <a:srgbClr val="FF5B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Vaadin</a:t>
            </a:r>
            <a:r>
              <a:rPr lang="de-CH" dirty="0" smtClean="0"/>
              <a:t> UI</a:t>
            </a:r>
            <a:endParaRPr lang="de-CH" dirty="0"/>
          </a:p>
        </p:txBody>
      </p:sp>
      <p:sp>
        <p:nvSpPr>
          <p:cNvPr id="8" name="Rechteck 7"/>
          <p:cNvSpPr/>
          <p:nvPr/>
        </p:nvSpPr>
        <p:spPr>
          <a:xfrm>
            <a:off x="3857103" y="4680701"/>
            <a:ext cx="3674225" cy="664383"/>
          </a:xfrm>
          <a:prstGeom prst="rect">
            <a:avLst/>
          </a:prstGeom>
          <a:solidFill>
            <a:srgbClr val="FF5B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Health-Monitor</a:t>
            </a:r>
            <a:endParaRPr lang="de-CH" dirty="0"/>
          </a:p>
        </p:txBody>
      </p:sp>
      <p:sp>
        <p:nvSpPr>
          <p:cNvPr id="9" name="Rechteck 8"/>
          <p:cNvSpPr/>
          <p:nvPr/>
        </p:nvSpPr>
        <p:spPr>
          <a:xfrm>
            <a:off x="3857104" y="739833"/>
            <a:ext cx="3674225" cy="664383"/>
          </a:xfrm>
          <a:prstGeom prst="rect">
            <a:avLst/>
          </a:prstGeom>
          <a:solidFill>
            <a:srgbClr val="FF5B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Webbrowser</a:t>
            </a:r>
            <a:br>
              <a:rPr lang="de-CH" dirty="0" smtClean="0"/>
            </a:br>
            <a:r>
              <a:rPr lang="de-CH" dirty="0" smtClean="0"/>
              <a:t>(CSS, </a:t>
            </a:r>
            <a:r>
              <a:rPr lang="de-CH" dirty="0" err="1" smtClean="0"/>
              <a:t>Javascript</a:t>
            </a:r>
            <a:r>
              <a:rPr lang="de-CH" dirty="0" smtClean="0"/>
              <a:t>, PDF)</a:t>
            </a:r>
            <a:endParaRPr lang="de-CH" dirty="0"/>
          </a:p>
        </p:txBody>
      </p:sp>
      <p:sp>
        <p:nvSpPr>
          <p:cNvPr id="10" name="Rechteck 9"/>
          <p:cNvSpPr/>
          <p:nvPr/>
        </p:nvSpPr>
        <p:spPr>
          <a:xfrm>
            <a:off x="3857103" y="2710267"/>
            <a:ext cx="3674225" cy="664383"/>
          </a:xfrm>
          <a:prstGeom prst="rect">
            <a:avLst/>
          </a:prstGeom>
          <a:solidFill>
            <a:srgbClr val="FF5B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Jetty</a:t>
            </a:r>
            <a:r>
              <a:rPr lang="de-CH" dirty="0" smtClean="0"/>
              <a:t> </a:t>
            </a:r>
            <a:r>
              <a:rPr lang="de-CH" dirty="0" err="1" smtClean="0"/>
              <a:t>WebAppserver</a:t>
            </a:r>
            <a:endParaRPr lang="de-CH" dirty="0"/>
          </a:p>
        </p:txBody>
      </p:sp>
      <p:sp>
        <p:nvSpPr>
          <p:cNvPr id="11" name="Rechteck 10"/>
          <p:cNvSpPr/>
          <p:nvPr/>
        </p:nvSpPr>
        <p:spPr>
          <a:xfrm>
            <a:off x="3857102" y="5620040"/>
            <a:ext cx="3674225" cy="664383"/>
          </a:xfrm>
          <a:prstGeom prst="rect">
            <a:avLst/>
          </a:prstGeom>
          <a:solidFill>
            <a:srgbClr val="FF5B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DB</a:t>
            </a:r>
            <a:endParaRPr lang="de-CH" dirty="0"/>
          </a:p>
        </p:txBody>
      </p:sp>
      <p:cxnSp>
        <p:nvCxnSpPr>
          <p:cNvPr id="13" name="Gerader Verbinder 12"/>
          <p:cNvCxnSpPr/>
          <p:nvPr/>
        </p:nvCxnSpPr>
        <p:spPr>
          <a:xfrm flipV="1">
            <a:off x="403412" y="1990165"/>
            <a:ext cx="11358282" cy="358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9" idx="2"/>
            <a:endCxn id="10" idx="0"/>
          </p:cNvCxnSpPr>
          <p:nvPr/>
        </p:nvCxnSpPr>
        <p:spPr>
          <a:xfrm flipH="1">
            <a:off x="5694216" y="1404216"/>
            <a:ext cx="1" cy="1306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0" idx="2"/>
            <a:endCxn id="7" idx="0"/>
          </p:cNvCxnSpPr>
          <p:nvPr/>
        </p:nvCxnSpPr>
        <p:spPr>
          <a:xfrm flipH="1">
            <a:off x="5694214" y="3374650"/>
            <a:ext cx="2" cy="366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5694214" y="4313989"/>
            <a:ext cx="0" cy="366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8" idx="2"/>
            <a:endCxn id="11" idx="0"/>
          </p:cNvCxnSpPr>
          <p:nvPr/>
        </p:nvCxnSpPr>
        <p:spPr>
          <a:xfrm flipH="1">
            <a:off x="5694215" y="5345084"/>
            <a:ext cx="1" cy="27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8278984" y="636917"/>
            <a:ext cx="2706037" cy="868876"/>
          </a:xfrm>
          <a:prstGeom prst="rect">
            <a:avLst/>
          </a:prstGeom>
          <a:solidFill>
            <a:srgbClr val="FF5B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Cookies</a:t>
            </a:r>
            <a:br>
              <a:rPr lang="de-CH" sz="1600" dirty="0" smtClean="0"/>
            </a:br>
            <a:r>
              <a:rPr lang="de-CH" sz="1600" dirty="0" smtClean="0"/>
              <a:t>(</a:t>
            </a:r>
            <a:r>
              <a:rPr lang="de-CH" sz="1600" dirty="0" err="1" smtClean="0"/>
              <a:t>login</a:t>
            </a:r>
            <a:r>
              <a:rPr lang="de-CH" sz="1600" dirty="0" smtClean="0"/>
              <a:t>, Passwort, Sprache, Suchabfrage)</a:t>
            </a:r>
            <a:endParaRPr lang="de-CH" sz="1600" dirty="0"/>
          </a:p>
        </p:txBody>
      </p:sp>
      <p:cxnSp>
        <p:nvCxnSpPr>
          <p:cNvPr id="24" name="Gerade Verbindung mit Pfeil 23"/>
          <p:cNvCxnSpPr>
            <a:stCxn id="23" idx="1"/>
            <a:endCxn id="9" idx="3"/>
          </p:cNvCxnSpPr>
          <p:nvPr/>
        </p:nvCxnSpPr>
        <p:spPr>
          <a:xfrm flipH="1">
            <a:off x="7531329" y="1071355"/>
            <a:ext cx="747655" cy="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822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Macintosh PowerPoint</Application>
  <PresentationFormat>Breitbild</PresentationFormat>
  <Paragraphs>10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Lucida Grande</vt:lpstr>
      <vt:lpstr>Lucida Sans</vt:lpstr>
      <vt:lpstr>Lucida Sans Unicode</vt:lpstr>
      <vt:lpstr>Office Theme</vt:lpstr>
      <vt:lpstr>CS1 – Task9</vt:lpstr>
      <vt:lpstr>Client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</dc:title>
  <dc:creator>Antoni Tomic</dc:creator>
  <cp:lastModifiedBy>Massah Hamidi</cp:lastModifiedBy>
  <cp:revision>4</cp:revision>
  <dcterms:created xsi:type="dcterms:W3CDTF">2016-12-01T18:15:41Z</dcterms:created>
  <dcterms:modified xsi:type="dcterms:W3CDTF">2016-12-01T21:12:05Z</dcterms:modified>
</cp:coreProperties>
</file>