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4" r:id="rId3"/>
    <p:sldId id="276" r:id="rId4"/>
    <p:sldId id="279" r:id="rId5"/>
    <p:sldId id="280" r:id="rId6"/>
    <p:sldId id="277" r:id="rId7"/>
    <p:sldId id="281" r:id="rId8"/>
    <p:sldId id="282" r:id="rId9"/>
    <p:sldId id="265" r:id="rId10"/>
    <p:sldId id="283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5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7461"/>
  </p:normalViewPr>
  <p:slideViewPr>
    <p:cSldViewPr snapToGrid="0">
      <p:cViewPr>
        <p:scale>
          <a:sx n="82" d="100"/>
          <a:sy n="82" d="100"/>
        </p:scale>
        <p:origin x="1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F21E-BDAD-2147-B0C6-3B0C6B36D627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1D63-5CDF-C14E-8CB7-DEC48F63DD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87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Visualisierung eines Konzeptes oder einer Idee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02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ym typeface="Wingdings"/>
              </a:rPr>
              <a:t> Datenaufnahme, Datenbank-Eintrag, Cloud,</a:t>
            </a:r>
            <a:r>
              <a:rPr lang="de-CH" baseline="0" dirty="0" smtClean="0">
                <a:sym typeface="Wingdings"/>
              </a:rPr>
              <a:t> Verifikation (per </a:t>
            </a:r>
            <a:r>
              <a:rPr lang="de-CH" baseline="0" dirty="0" err="1" smtClean="0">
                <a:sym typeface="Wingdings"/>
              </a:rPr>
              <a:t>login</a:t>
            </a:r>
            <a:r>
              <a:rPr lang="de-CH" baseline="0" dirty="0" smtClean="0">
                <a:sym typeface="Wingdings"/>
              </a:rPr>
              <a:t>) &amp; die Mitarbeiter können sich per App auf den neusten Stand bringen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2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de-CH" dirty="0" smtClean="0"/>
              <a:t>durch Feldstudie Informationen</a:t>
            </a:r>
            <a:r>
              <a:rPr lang="de-CH" baseline="0" dirty="0" smtClean="0"/>
              <a:t> gesammelt</a:t>
            </a:r>
            <a:endParaRPr lang="de-CH" dirty="0" smtClean="0"/>
          </a:p>
          <a:p>
            <a:pPr marL="171450" indent="-171450">
              <a:buFont typeface="Wingdings" charset="2"/>
              <a:buChar char="à"/>
            </a:pPr>
            <a:r>
              <a:rPr lang="de-CH" dirty="0" smtClean="0"/>
              <a:t>definiert &amp; nicht mehr geändert</a:t>
            </a:r>
          </a:p>
          <a:p>
            <a:pPr marL="171450" indent="-171450">
              <a:buFont typeface="Wingdings" charset="2"/>
              <a:buChar char="à"/>
            </a:pPr>
            <a:r>
              <a:rPr lang="de-CH" dirty="0" smtClean="0"/>
              <a:t>geprüft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57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>
                <a:sym typeface="Wingdings"/>
              </a:rPr>
              <a:t> </a:t>
            </a:r>
            <a:r>
              <a:rPr lang="de-CH" dirty="0" smtClean="0"/>
              <a:t>Modell, Nachbildung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364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Class-</a:t>
            </a:r>
            <a:r>
              <a:rPr lang="de-CH" dirty="0" err="1" smtClean="0"/>
              <a:t>Responsibility</a:t>
            </a:r>
            <a:r>
              <a:rPr lang="de-CH" dirty="0" smtClean="0"/>
              <a:t>-</a:t>
            </a:r>
            <a:r>
              <a:rPr lang="de-CH" dirty="0" err="1" smtClean="0"/>
              <a:t>Collaboration</a:t>
            </a:r>
            <a:r>
              <a:rPr lang="de-CH" dirty="0" smtClean="0"/>
              <a:t>-Karten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>
                <a:sym typeface="Wingdings"/>
              </a:rPr>
              <a:t> 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Vorteil der CRC-Karten liegt in der einfachen Handhabung. Man kann problemlos Informationen hinzufügen oder streichen. 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i="1" dirty="0" smtClean="0">
                <a:sym typeface="Wingdings"/>
              </a:rPr>
              <a:t> </a:t>
            </a:r>
            <a:r>
              <a:rPr lang="de-CH" i="1" dirty="0" smtClean="0"/>
              <a:t>Das Grundprinzip besteht darin, für jede Klasse eine Karteikarte zu erstellen und auf dieser deren Eigenschaften zu notieren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54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ym typeface="Wingdings"/>
              </a:rPr>
              <a:t> priorisierte</a:t>
            </a:r>
            <a:r>
              <a:rPr lang="de-CH" baseline="0" dirty="0" smtClean="0">
                <a:sym typeface="Wingdings"/>
              </a:rPr>
              <a:t> Liste von Anforderungen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8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de-CH" baseline="0" dirty="0" smtClean="0">
                <a:sym typeface="Wingdings"/>
              </a:rPr>
              <a:t> aufgrund dessen geändert…</a:t>
            </a:r>
            <a:endParaRPr lang="de-CH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r>
              <a:rPr lang="de-CH" dirty="0" smtClean="0">
                <a:sym typeface="Wingdings"/>
              </a:rPr>
              <a:t> Prioritäten geändert</a:t>
            </a:r>
            <a:r>
              <a:rPr lang="de-CH" baseline="0" dirty="0" smtClean="0">
                <a:sym typeface="Wingdings"/>
              </a:rPr>
              <a:t> zu medium</a:t>
            </a:r>
          </a:p>
          <a:p>
            <a:pPr marL="171450" indent="-171450">
              <a:buFont typeface="Wingdings" charset="2"/>
              <a:buChar char="à"/>
            </a:pPr>
            <a:endParaRPr lang="de-CH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r>
              <a:rPr lang="de-CH" baseline="0" dirty="0" smtClean="0">
                <a:sym typeface="Wingdings"/>
              </a:rPr>
              <a:t> danach die Statistik</a:t>
            </a:r>
          </a:p>
          <a:p>
            <a:pPr marL="171450" indent="-171450">
              <a:buFont typeface="Wingdings" charset="2"/>
              <a:buChar char="à"/>
            </a:pPr>
            <a:r>
              <a:rPr lang="de-CH" baseline="0" dirty="0" smtClean="0">
                <a:sym typeface="Wingdings"/>
              </a:rPr>
              <a:t> und dann ab der 7 Veränderung </a:t>
            </a:r>
            <a:r>
              <a:rPr lang="de-CH" baseline="0" dirty="0" err="1" smtClean="0">
                <a:sym typeface="Wingdings"/>
              </a:rPr>
              <a:t>updated</a:t>
            </a:r>
            <a:endParaRPr lang="de-CH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de-CH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de-CH" baseline="0" dirty="0" smtClean="0">
              <a:sym typeface="Wingding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183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de-CH" dirty="0" smtClean="0"/>
              <a:t> 2.4, 2.5</a:t>
            </a:r>
            <a:r>
              <a:rPr lang="de-CH" baseline="0" dirty="0" smtClean="0"/>
              <a:t> | hier weniger </a:t>
            </a:r>
            <a:r>
              <a:rPr lang="de-CH" baseline="0" dirty="0" err="1" smtClean="0"/>
              <a:t>actual</a:t>
            </a:r>
            <a:endParaRPr lang="de-CH" baseline="0" dirty="0" smtClean="0"/>
          </a:p>
          <a:p>
            <a:pPr marL="171450" indent="-171450">
              <a:buFont typeface="Wingdings" charset="2"/>
              <a:buChar char="à"/>
            </a:pPr>
            <a:r>
              <a:rPr lang="de-CH" baseline="0" dirty="0" smtClean="0"/>
              <a:t> </a:t>
            </a:r>
            <a:r>
              <a:rPr lang="de-CH" baseline="0" dirty="0" err="1" smtClean="0"/>
              <a:t>functionality</a:t>
            </a:r>
            <a:r>
              <a:rPr lang="de-CH" baseline="0" dirty="0" smtClean="0"/>
              <a:t> mit 35 &amp; </a:t>
            </a:r>
            <a:r>
              <a:rPr lang="de-CH" baseline="0" dirty="0" err="1" smtClean="0"/>
              <a:t>Persistence</a:t>
            </a:r>
            <a:r>
              <a:rPr lang="de-CH" baseline="0" dirty="0" smtClean="0"/>
              <a:t> nahmen am meisten Zeit ein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91D63-5CDF-C14E-8CB7-DEC48F63DDF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30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19.01.17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 Task14 – 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1864483" y="1750349"/>
            <a:ext cx="8463034" cy="44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  <a:p>
            <a:pPr lvl="1"/>
            <a:r>
              <a:rPr lang="de-CH" dirty="0"/>
              <a:t>Field </a:t>
            </a:r>
            <a:r>
              <a:rPr lang="de-CH" dirty="0" err="1"/>
              <a:t>study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Früh </a:t>
            </a:r>
            <a:r>
              <a:rPr lang="de-CH" dirty="0" err="1"/>
              <a:t>gefreezed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Validiert durch Interview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50" y="1420847"/>
            <a:ext cx="8545484" cy="5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31"/>
            <a:ext cx="12192000" cy="60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r>
              <a:rPr lang="de-CH" dirty="0"/>
              <a:t>CRC-Cards hilfreich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Keine Erfahrung mit </a:t>
            </a:r>
            <a:r>
              <a:rPr lang="de-CH" dirty="0" err="1"/>
              <a:t>Vaadin</a:t>
            </a:r>
            <a:endParaRPr lang="de-CH" dirty="0"/>
          </a:p>
          <a:p>
            <a:pPr lvl="1"/>
            <a:r>
              <a:rPr lang="de-CH" dirty="0"/>
              <a:t>Kompetenzen verschieden</a:t>
            </a:r>
          </a:p>
          <a:p>
            <a:pPr lvl="1"/>
            <a:r>
              <a:rPr lang="de-CH" dirty="0"/>
              <a:t>Designfragen nachhohlen</a:t>
            </a:r>
          </a:p>
          <a:p>
            <a:pPr lvl="1"/>
            <a:r>
              <a:rPr lang="de-CH" dirty="0"/>
              <a:t>Refresh funktionierte nicht gut</a:t>
            </a:r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Erster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zu unspezifisch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" y="2703262"/>
            <a:ext cx="12088498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 err="1"/>
              <a:t>rework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3" y="365124"/>
            <a:ext cx="11766094" cy="6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9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" y="648393"/>
            <a:ext cx="12009587" cy="55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Reflexion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Probleme beim Start (Gruppenbildung)</a:t>
            </a:r>
          </a:p>
          <a:p>
            <a:r>
              <a:rPr lang="de-CH" dirty="0"/>
              <a:t>Meetings</a:t>
            </a:r>
          </a:p>
          <a:p>
            <a:r>
              <a:rPr lang="de-CH" dirty="0"/>
              <a:t>Skype Konferenzen</a:t>
            </a:r>
          </a:p>
          <a:p>
            <a:r>
              <a:rPr lang="de-CH" dirty="0"/>
              <a:t>Planung muss genau sein</a:t>
            </a:r>
          </a:p>
          <a:p>
            <a:r>
              <a:rPr lang="de-CH" dirty="0"/>
              <a:t>Design von allen verstanden und akzeptiert</a:t>
            </a:r>
          </a:p>
          <a:p>
            <a:r>
              <a:rPr lang="de-CH" dirty="0"/>
              <a:t>Neue </a:t>
            </a:r>
            <a:r>
              <a:rPr lang="de-CH" dirty="0" err="1"/>
              <a:t>frameworks</a:t>
            </a:r>
            <a:r>
              <a:rPr lang="de-CH" dirty="0"/>
              <a:t> nicht unterschätzen</a:t>
            </a:r>
          </a:p>
          <a:p>
            <a:r>
              <a:rPr lang="de-CH" dirty="0"/>
              <a:t>Klare Aufgabenverteilung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6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Live-demonstration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</a:t>
            </a:r>
            <a:endParaRPr lang="de-DE" dirty="0"/>
          </a:p>
          <a:p>
            <a:endParaRPr lang="de-CH" dirty="0"/>
          </a:p>
          <a:p>
            <a:r>
              <a:rPr lang="de-CH" dirty="0"/>
              <a:t>Username: </a:t>
            </a:r>
            <a:r>
              <a:rPr lang="de-CH" dirty="0" err="1"/>
              <a:t>usr</a:t>
            </a:r>
            <a:endParaRPr lang="de-CH" dirty="0"/>
          </a:p>
          <a:p>
            <a:r>
              <a:rPr lang="de-CH" dirty="0"/>
              <a:t>Password: 123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24" y="1825625"/>
            <a:ext cx="4305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Ludovic </a:t>
            </a:r>
            <a:r>
              <a:rPr lang="de-CH" dirty="0" err="1"/>
              <a:t>Frehner</a:t>
            </a:r>
            <a:endParaRPr lang="de-CH" dirty="0"/>
          </a:p>
          <a:p>
            <a:pPr lvl="1"/>
            <a:r>
              <a:rPr lang="de-CH" dirty="0" err="1"/>
              <a:t>Persistence</a:t>
            </a:r>
            <a:endParaRPr lang="de-CH" dirty="0"/>
          </a:p>
          <a:p>
            <a:pPr lvl="1"/>
            <a:r>
              <a:rPr lang="de-CH" dirty="0"/>
              <a:t>Database </a:t>
            </a:r>
            <a:r>
              <a:rPr lang="de-CH" dirty="0" err="1"/>
              <a:t>implementation</a:t>
            </a:r>
            <a:endParaRPr lang="de-CH" dirty="0"/>
          </a:p>
          <a:p>
            <a:pPr lvl="1"/>
            <a:r>
              <a:rPr lang="de-CH" dirty="0" err="1"/>
              <a:t>TabInstitution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r>
              <a:rPr lang="de-CH" dirty="0"/>
              <a:t>Review / </a:t>
            </a:r>
            <a:r>
              <a:rPr lang="de-CH" dirty="0" err="1"/>
              <a:t>control</a:t>
            </a:r>
            <a:r>
              <a:rPr lang="de-CH" dirty="0"/>
              <a:t> / </a:t>
            </a:r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Ramos</a:t>
            </a:r>
          </a:p>
          <a:p>
            <a:pPr lvl="1"/>
            <a:r>
              <a:rPr lang="de-CH" dirty="0" err="1"/>
              <a:t>Tabtreatment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Antoni Tomic</a:t>
            </a:r>
          </a:p>
          <a:p>
            <a:pPr lvl="1"/>
            <a:r>
              <a:rPr lang="de-CH" dirty="0" err="1"/>
              <a:t>TabAddictions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3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553"/>
          </a:xfrm>
        </p:spPr>
        <p:txBody>
          <a:bodyPr>
            <a:normAutofit/>
          </a:bodyPr>
          <a:lstStyle/>
          <a:p>
            <a:r>
              <a:rPr lang="de-CH" dirty="0" err="1"/>
              <a:t>Massah</a:t>
            </a:r>
            <a:r>
              <a:rPr lang="de-CH" dirty="0"/>
              <a:t> Hamidi</a:t>
            </a:r>
          </a:p>
          <a:p>
            <a:pPr lvl="1"/>
            <a:r>
              <a:rPr lang="de-CH" dirty="0" err="1"/>
              <a:t>TabAddictions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r>
              <a:rPr lang="de-CH" dirty="0"/>
              <a:t>Roberto </a:t>
            </a:r>
            <a:r>
              <a:rPr lang="de-CH" dirty="0" err="1"/>
              <a:t>Tangarife</a:t>
            </a:r>
            <a:endParaRPr lang="de-CH" dirty="0"/>
          </a:p>
          <a:p>
            <a:pPr lvl="1"/>
            <a:r>
              <a:rPr lang="de-CH" dirty="0" err="1"/>
              <a:t>TabPatients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r>
              <a:rPr lang="de-CH" dirty="0"/>
              <a:t>Hager Magdub</a:t>
            </a:r>
          </a:p>
          <a:p>
            <a:pPr lvl="1"/>
            <a:r>
              <a:rPr lang="de-CH" dirty="0" err="1"/>
              <a:t>TabPatients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CH" dirty="0"/>
              <a:t>Ludovic </a:t>
            </a:r>
            <a:r>
              <a:rPr lang="de-CH" dirty="0" err="1"/>
              <a:t>Frehner</a:t>
            </a:r>
            <a:endParaRPr lang="de-CH" dirty="0"/>
          </a:p>
          <a:p>
            <a:pPr lvl="1"/>
            <a:r>
              <a:rPr lang="de-CH" dirty="0"/>
              <a:t>Prototype Papier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Diagramm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Antoni Tomic</a:t>
            </a:r>
          </a:p>
          <a:p>
            <a:pPr lvl="1"/>
            <a:r>
              <a:rPr lang="de-CH" dirty="0"/>
              <a:t>SVN Setup</a:t>
            </a:r>
          </a:p>
          <a:p>
            <a:pPr lvl="1"/>
            <a:r>
              <a:rPr lang="de-CH" dirty="0" err="1"/>
              <a:t>Requirements</a:t>
            </a:r>
            <a:endParaRPr lang="de-CH" dirty="0"/>
          </a:p>
          <a:p>
            <a:pPr lvl="1"/>
            <a:r>
              <a:rPr lang="de-CH" dirty="0"/>
              <a:t>CRC-Cards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de-CH" dirty="0"/>
              <a:t>Hager Magdub</a:t>
            </a:r>
          </a:p>
          <a:p>
            <a:pPr lvl="1"/>
            <a:r>
              <a:rPr lang="de-CH" dirty="0"/>
              <a:t>Research</a:t>
            </a:r>
          </a:p>
          <a:p>
            <a:pPr lvl="1"/>
            <a:r>
              <a:rPr lang="de-CH" dirty="0"/>
              <a:t>CRC-Cards</a:t>
            </a:r>
          </a:p>
          <a:p>
            <a:pPr lvl="1"/>
            <a:r>
              <a:rPr lang="de-CH" dirty="0" err="1"/>
              <a:t>Architectual</a:t>
            </a:r>
            <a:r>
              <a:rPr lang="de-CH" dirty="0"/>
              <a:t> design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Massah</a:t>
            </a:r>
            <a:r>
              <a:rPr lang="de-CH" dirty="0"/>
              <a:t> Hamidi</a:t>
            </a:r>
          </a:p>
          <a:p>
            <a:pPr lvl="1"/>
            <a:r>
              <a:rPr lang="de-CH" dirty="0"/>
              <a:t>Interview Herr Lehmann</a:t>
            </a:r>
          </a:p>
          <a:p>
            <a:pPr lvl="1"/>
            <a:r>
              <a:rPr lang="de-CH" dirty="0" err="1"/>
              <a:t>Diary</a:t>
            </a:r>
            <a:endParaRPr lang="de-CH" dirty="0"/>
          </a:p>
          <a:p>
            <a:pPr lvl="1"/>
            <a:r>
              <a:rPr lang="de-CH" dirty="0" err="1"/>
              <a:t>Architectual</a:t>
            </a:r>
            <a:r>
              <a:rPr lang="de-CH" dirty="0"/>
              <a:t> </a:t>
            </a:r>
            <a:r>
              <a:rPr lang="de-CH" dirty="0" err="1"/>
              <a:t>desing</a:t>
            </a:r>
            <a:r>
              <a:rPr lang="de-CH" dirty="0"/>
              <a:t>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77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e-CH" dirty="0"/>
              <a:t>Luca Ramos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  <a:p>
            <a:pPr lvl="1"/>
            <a:r>
              <a:rPr lang="de-CH" dirty="0" err="1"/>
              <a:t>Architectual</a:t>
            </a:r>
            <a:r>
              <a:rPr lang="de-CH" dirty="0"/>
              <a:t> design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  <a:p>
            <a:pPr lvl="1"/>
            <a:r>
              <a:rPr lang="de-CH" dirty="0" err="1"/>
              <a:t>Maven</a:t>
            </a:r>
            <a:r>
              <a:rPr lang="de-CH" dirty="0"/>
              <a:t> &amp; </a:t>
            </a:r>
            <a:r>
              <a:rPr lang="de-CH" dirty="0" err="1"/>
              <a:t>Vaadin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Roberto </a:t>
            </a:r>
            <a:r>
              <a:rPr lang="de-CH" dirty="0" err="1"/>
              <a:t>Tangarife</a:t>
            </a:r>
            <a:endParaRPr lang="de-CH" dirty="0"/>
          </a:p>
          <a:p>
            <a:pPr lvl="1"/>
            <a:r>
              <a:rPr lang="de-CH" dirty="0"/>
              <a:t>Research</a:t>
            </a:r>
          </a:p>
          <a:p>
            <a:pPr lvl="1"/>
            <a:r>
              <a:rPr lang="de-CH" dirty="0"/>
              <a:t>Interview Herr Lehmann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7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Storyboards</a:t>
            </a:r>
          </a:p>
          <a:p>
            <a:pPr lvl="1"/>
            <a:r>
              <a:rPr lang="de-CH" dirty="0"/>
              <a:t>Viele Storyboards -&gt; Verschiedene Ideen</a:t>
            </a:r>
          </a:p>
          <a:p>
            <a:pPr lvl="1"/>
            <a:r>
              <a:rPr lang="de-CH" dirty="0"/>
              <a:t>Wichtiger Schritt zur Visualisierung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5383885" y="3260844"/>
            <a:ext cx="6738516" cy="35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Breitbild</PresentationFormat>
  <Paragraphs>183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Lucida Grande</vt:lpstr>
      <vt:lpstr>Lucida Sans</vt:lpstr>
      <vt:lpstr>Lucida Sans Unicode</vt:lpstr>
      <vt:lpstr>Wingdings</vt:lpstr>
      <vt:lpstr>Arial</vt:lpstr>
      <vt:lpstr>Office Theme</vt:lpstr>
      <vt:lpstr>CS1  Task14 – final presentation </vt:lpstr>
      <vt:lpstr>Live-demonstration</vt:lpstr>
      <vt:lpstr>Personal contributions Code </vt:lpstr>
      <vt:lpstr>Personal contributions Code </vt:lpstr>
      <vt:lpstr>Personal contributions Code </vt:lpstr>
      <vt:lpstr>Personal contributions </vt:lpstr>
      <vt:lpstr>Personal contributions </vt:lpstr>
      <vt:lpstr>Personal contributions 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Reflexion</vt:lpstr>
      <vt:lpstr>Herzlichen Dank!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Massah Hamidi</cp:lastModifiedBy>
  <cp:revision>52</cp:revision>
  <dcterms:created xsi:type="dcterms:W3CDTF">2016-12-01T18:15:41Z</dcterms:created>
  <dcterms:modified xsi:type="dcterms:W3CDTF">2017-01-19T12:31:58Z</dcterms:modified>
</cp:coreProperties>
</file>