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68" r:id="rId12"/>
    <p:sldId id="269" r:id="rId13"/>
    <p:sldId id="262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2"/>
  </p:normalViewPr>
  <p:slideViewPr>
    <p:cSldViewPr snapToGrid="0" showGuides="1">
      <p:cViewPr>
        <p:scale>
          <a:sx n="61" d="100"/>
          <a:sy n="61" d="100"/>
        </p:scale>
        <p:origin x="19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5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22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38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27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6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7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7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0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620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187C-4AAB-4BBF-A4A6-86C60CA1ED33}" type="datetimeFigureOut">
              <a:rPr lang="de-CH" smtClean="0"/>
              <a:t>28.10.2016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95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CS1 - Task 03 Design </a:t>
            </a:r>
            <a:r>
              <a:rPr lang="de-CH" dirty="0" err="1">
                <a:solidFill>
                  <a:srgbClr val="FF0000"/>
                </a:solidFill>
              </a:rPr>
              <a:t>Thinking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Team </a:t>
            </a:r>
            <a:r>
              <a:rPr lang="de-CH" dirty="0" err="1"/>
              <a:t>Red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Frehner</a:t>
            </a:r>
            <a:r>
              <a:rPr lang="de-CH" dirty="0"/>
              <a:t>, Hamidi, </a:t>
            </a:r>
            <a:r>
              <a:rPr lang="de-CH" dirty="0" err="1"/>
              <a:t>Magdub</a:t>
            </a:r>
            <a:r>
              <a:rPr lang="de-CH" dirty="0"/>
              <a:t>, Ramos, </a:t>
            </a:r>
            <a:r>
              <a:rPr lang="de-CH" dirty="0" err="1"/>
              <a:t>Tangarife</a:t>
            </a:r>
            <a:r>
              <a:rPr lang="de-CH" dirty="0"/>
              <a:t>, Tomic </a:t>
            </a:r>
          </a:p>
        </p:txBody>
      </p:sp>
    </p:spTree>
    <p:extLst>
      <p:ext uri="{BB962C8B-B14F-4D97-AF65-F5344CB8AC3E}">
        <p14:creationId xmlns:p14="http://schemas.microsoft.com/office/powerpoint/2010/main" val="81828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Ramos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8" y="2194560"/>
            <a:ext cx="11630972" cy="2980315"/>
          </a:xfrm>
        </p:spPr>
      </p:pic>
    </p:spTree>
    <p:extLst>
      <p:ext uri="{BB962C8B-B14F-4D97-AF65-F5344CB8AC3E}">
        <p14:creationId xmlns:p14="http://schemas.microsoft.com/office/powerpoint/2010/main" val="20971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</a:t>
            </a:r>
            <a:r>
              <a:rPr lang="de-CH" dirty="0" err="1"/>
              <a:t>Tangarife</a:t>
            </a:r>
            <a:r>
              <a:rPr lang="de-CH" dirty="0"/>
              <a:t> 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" y="1828800"/>
            <a:ext cx="12005443" cy="3865313"/>
          </a:xfrm>
        </p:spPr>
      </p:pic>
    </p:spTree>
    <p:extLst>
      <p:ext uri="{BB962C8B-B14F-4D97-AF65-F5344CB8AC3E}">
        <p14:creationId xmlns:p14="http://schemas.microsoft.com/office/powerpoint/2010/main" val="21093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Tomic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49" y="1444328"/>
            <a:ext cx="8550691" cy="5039599"/>
          </a:xfrm>
        </p:spPr>
      </p:pic>
    </p:spTree>
    <p:extLst>
      <p:ext uri="{BB962C8B-B14F-4D97-AF65-F5344CB8AC3E}">
        <p14:creationId xmlns:p14="http://schemas.microsoft.com/office/powerpoint/2010/main" val="212494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Prototype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8" t="5072" r="28415" b="73043"/>
          <a:stretch/>
        </p:blipFill>
        <p:spPr>
          <a:xfrm>
            <a:off x="838200" y="2058952"/>
            <a:ext cx="3935152" cy="26527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34927" r="6353" b="7101"/>
          <a:stretch/>
        </p:blipFill>
        <p:spPr>
          <a:xfrm>
            <a:off x="5274365" y="791723"/>
            <a:ext cx="6079435" cy="57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1775" y="340412"/>
            <a:ext cx="10515600" cy="1325563"/>
          </a:xfrm>
        </p:spPr>
        <p:txBody>
          <a:bodyPr/>
          <a:lstStyle/>
          <a:p>
            <a:r>
              <a:rPr lang="de-CH" dirty="0"/>
              <a:t>Validation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6500" y="1551777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sz="3600" b="1" dirty="0"/>
              <a:t>Unsere Ziele </a:t>
            </a:r>
          </a:p>
          <a:p>
            <a:pPr>
              <a:buFont typeface="Arial" charset="0"/>
              <a:buChar char="•"/>
            </a:pPr>
            <a:r>
              <a:rPr lang="de-CH" sz="3600" dirty="0"/>
              <a:t>Verstehen Sie die Skizze?</a:t>
            </a:r>
          </a:p>
          <a:p>
            <a:r>
              <a:rPr lang="de-CH" sz="3600" dirty="0"/>
              <a:t>Sind die gewählten Use Cases in Ihren Augen realistisch? </a:t>
            </a:r>
          </a:p>
          <a:p>
            <a:r>
              <a:rPr lang="de-CH" sz="3600" dirty="0"/>
              <a:t>Welche Use Cases sind Ihrer Meinung nach denkbar?  </a:t>
            </a:r>
          </a:p>
          <a:p>
            <a:endParaRPr lang="de-CH" sz="3600" b="1" dirty="0"/>
          </a:p>
          <a:p>
            <a:pPr marL="0" indent="0">
              <a:buNone/>
            </a:pPr>
            <a:r>
              <a:rPr lang="de-CH" sz="3600" b="1" dirty="0"/>
              <a:t>Antworten </a:t>
            </a:r>
          </a:p>
          <a:p>
            <a:r>
              <a:rPr lang="de-CH" sz="3600" dirty="0"/>
              <a:t>Gut verständlich</a:t>
            </a:r>
          </a:p>
          <a:p>
            <a:r>
              <a:rPr lang="de-CH" sz="3600" dirty="0"/>
              <a:t>Beide denkbar</a:t>
            </a:r>
          </a:p>
          <a:p>
            <a:r>
              <a:rPr lang="de-CH" sz="3600" dirty="0"/>
              <a:t>Qualitätskriterien sind wichtig </a:t>
            </a:r>
            <a:r>
              <a:rPr lang="de-CH" sz="3600" dirty="0">
                <a:sym typeface="Wingdings"/>
              </a:rPr>
              <a:t> hat sich jedoch geregelt</a:t>
            </a:r>
          </a:p>
          <a:p>
            <a:r>
              <a:rPr lang="de-CH" sz="3600" dirty="0">
                <a:sym typeface="Wingdings"/>
              </a:rPr>
              <a:t>Statistiken/Informationen grösstenteils aus BFS und Suchtmonitoring (Arbeiten mit BAG zusammen)</a:t>
            </a:r>
            <a:endParaRPr lang="de-CH" sz="3600" dirty="0"/>
          </a:p>
          <a:p>
            <a:r>
              <a:rPr lang="de-CH" sz="3600" dirty="0"/>
              <a:t>Wenn Statistiken erhalten, Frage: Anstieg bemerkbar? </a:t>
            </a:r>
          </a:p>
          <a:p>
            <a:pPr lvl="1"/>
            <a:r>
              <a:rPr lang="de-CH" sz="3600" dirty="0"/>
              <a:t>Reaktion </a:t>
            </a:r>
            <a:r>
              <a:rPr lang="de-CH" sz="3600" dirty="0">
                <a:sym typeface="Wingdings"/>
              </a:rPr>
              <a:t> </a:t>
            </a:r>
            <a:r>
              <a:rPr lang="de-CH" sz="3600" dirty="0"/>
              <a:t>Zum Beispiel Kampagne</a:t>
            </a:r>
          </a:p>
          <a:p>
            <a:endParaRPr lang="de-CH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775" y="1513676"/>
            <a:ext cx="5558025" cy="2006970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97" y="3591969"/>
            <a:ext cx="4452380" cy="238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0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Scoping</a:t>
            </a:r>
            <a:endParaRPr lang="de-CH" dirty="0"/>
          </a:p>
          <a:p>
            <a:r>
              <a:rPr lang="de-CH" dirty="0"/>
              <a:t>Research </a:t>
            </a:r>
          </a:p>
          <a:p>
            <a:r>
              <a:rPr lang="de-CH" dirty="0" err="1"/>
              <a:t>Synthesize</a:t>
            </a:r>
            <a:endParaRPr lang="de-CH" dirty="0"/>
          </a:p>
          <a:p>
            <a:r>
              <a:rPr lang="de-CH" dirty="0"/>
              <a:t>Storyboards</a:t>
            </a:r>
          </a:p>
          <a:p>
            <a:r>
              <a:rPr lang="de-CH" dirty="0"/>
              <a:t>Prototype</a:t>
            </a:r>
          </a:p>
          <a:p>
            <a:r>
              <a:rPr lang="de-CH" dirty="0" err="1"/>
              <a:t>Validate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38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Scoping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Project </a:t>
            </a:r>
            <a:r>
              <a:rPr lang="de-CH" dirty="0" err="1"/>
              <a:t>Scope</a:t>
            </a:r>
            <a:endParaRPr lang="de-CH" dirty="0"/>
          </a:p>
          <a:p>
            <a:pPr lvl="1"/>
            <a:r>
              <a:rPr lang="de-CH" dirty="0"/>
              <a:t>Anwendung für Gesundheitsbehörde im Suchtbereich</a:t>
            </a:r>
          </a:p>
          <a:p>
            <a:pPr lvl="1"/>
            <a:r>
              <a:rPr lang="de-CH" dirty="0"/>
              <a:t>Web-basierte App für Smartphones</a:t>
            </a:r>
          </a:p>
          <a:p>
            <a:pPr lvl="1"/>
            <a:r>
              <a:rPr lang="de-CH" dirty="0"/>
              <a:t>Überblick aller Organisationen</a:t>
            </a:r>
          </a:p>
          <a:p>
            <a:pPr lvl="1"/>
            <a:r>
              <a:rPr lang="de-CH" dirty="0"/>
              <a:t>Statistik aller Spitäler und Kliniken für Suchtpatienten</a:t>
            </a:r>
          </a:p>
          <a:p>
            <a:pPr lvl="1"/>
            <a:endParaRPr lang="de-CH" dirty="0"/>
          </a:p>
          <a:p>
            <a:r>
              <a:rPr lang="de-CH" dirty="0"/>
              <a:t>Out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Scope</a:t>
            </a:r>
            <a:endParaRPr lang="de-CH" dirty="0"/>
          </a:p>
          <a:p>
            <a:pPr lvl="1"/>
            <a:r>
              <a:rPr lang="de-CH" dirty="0"/>
              <a:t>Soziale Folgen von Süchte</a:t>
            </a:r>
          </a:p>
          <a:p>
            <a:pPr lvl="1"/>
            <a:r>
              <a:rPr lang="de-CH" dirty="0"/>
              <a:t>Kaufverhalten</a:t>
            </a:r>
          </a:p>
          <a:p>
            <a:pPr lvl="1"/>
            <a:r>
              <a:rPr lang="de-CH" dirty="0"/>
              <a:t>Informationen über gesundheitliche Schäden</a:t>
            </a:r>
          </a:p>
          <a:p>
            <a:pPr lvl="1"/>
            <a:endParaRPr lang="de-CH" dirty="0"/>
          </a:p>
          <a:p>
            <a:r>
              <a:rPr lang="de-CH" dirty="0"/>
              <a:t>Erfolgsmessung</a:t>
            </a:r>
          </a:p>
          <a:p>
            <a:pPr lvl="1"/>
            <a:r>
              <a:rPr lang="de-CH" dirty="0"/>
              <a:t>Validierung durch User</a:t>
            </a:r>
          </a:p>
        </p:txBody>
      </p:sp>
    </p:spTree>
    <p:extLst>
      <p:ext uri="{BB962C8B-B14F-4D97-AF65-F5344CB8AC3E}">
        <p14:creationId xmlns:p14="http://schemas.microsoft.com/office/powerpoint/2010/main" val="26168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Literaturrecherche</a:t>
            </a:r>
          </a:p>
          <a:p>
            <a:pPr lvl="1"/>
            <a:r>
              <a:rPr lang="de-CH" sz="2800" dirty="0"/>
              <a:t>Organisationen</a:t>
            </a:r>
          </a:p>
          <a:p>
            <a:pPr lvl="2"/>
            <a:r>
              <a:rPr lang="de-CH" sz="2800" dirty="0" err="1"/>
              <a:t>Suchtmonitoring</a:t>
            </a:r>
            <a:endParaRPr lang="de-CH" sz="2800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Interview mit Herr Michael Lehmann</a:t>
            </a:r>
          </a:p>
          <a:p>
            <a:pPr lvl="1"/>
            <a:r>
              <a:rPr lang="de-CH" sz="2800" dirty="0"/>
              <a:t>Manager im Bereich Gesundheit</a:t>
            </a:r>
          </a:p>
        </p:txBody>
      </p:sp>
    </p:spTree>
    <p:extLst>
      <p:ext uri="{BB962C8B-B14F-4D97-AF65-F5344CB8AC3E}">
        <p14:creationId xmlns:p14="http://schemas.microsoft.com/office/powerpoint/2010/main" val="71745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r>
              <a:rPr lang="de-CH" dirty="0"/>
              <a:t>: Persona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Paul Mercer </a:t>
            </a:r>
          </a:p>
          <a:p>
            <a:pPr lvl="1"/>
            <a:r>
              <a:rPr lang="de-CH" dirty="0"/>
              <a:t>Mitarbeiter BAG</a:t>
            </a:r>
          </a:p>
          <a:p>
            <a:pPr lvl="1"/>
            <a:r>
              <a:rPr lang="de-CH" dirty="0"/>
              <a:t>Benötigt Übersicht über statistische Werte der Suchtpatienten</a:t>
            </a:r>
          </a:p>
          <a:p>
            <a:endParaRPr lang="de-CH" dirty="0"/>
          </a:p>
          <a:p>
            <a:r>
              <a:rPr lang="de-CH" dirty="0"/>
              <a:t>Max Muster</a:t>
            </a:r>
          </a:p>
          <a:p>
            <a:pPr lvl="1"/>
            <a:r>
              <a:rPr lang="de-CH" dirty="0"/>
              <a:t>Verantwortlicher Projekt «Verteilung der Patienten in Suchtkliniken 2017»</a:t>
            </a:r>
          </a:p>
        </p:txBody>
      </p:sp>
    </p:spTree>
    <p:extLst>
      <p:ext uri="{BB962C8B-B14F-4D97-AF65-F5344CB8AC3E}">
        <p14:creationId xmlns:p14="http://schemas.microsoft.com/office/powerpoint/2010/main" val="54097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r>
              <a:rPr lang="de-CH" dirty="0"/>
              <a:t>: User </a:t>
            </a:r>
            <a:r>
              <a:rPr lang="de-CH" dirty="0" err="1"/>
              <a:t>requirements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82" y="1420844"/>
            <a:ext cx="8545484" cy="5700650"/>
          </a:xfrm>
        </p:spPr>
      </p:pic>
    </p:spTree>
    <p:extLst>
      <p:ext uri="{BB962C8B-B14F-4D97-AF65-F5344CB8AC3E}">
        <p14:creationId xmlns:p14="http://schemas.microsoft.com/office/powerpoint/2010/main" val="297313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</a:t>
            </a:r>
            <a:r>
              <a:rPr lang="de-CH" dirty="0" err="1"/>
              <a:t>Frehner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9" y="1449038"/>
            <a:ext cx="11872901" cy="4624623"/>
          </a:xfrm>
        </p:spPr>
      </p:pic>
    </p:spTree>
    <p:extLst>
      <p:ext uri="{BB962C8B-B14F-4D97-AF65-F5344CB8AC3E}">
        <p14:creationId xmlns:p14="http://schemas.microsoft.com/office/powerpoint/2010/main" val="13863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Hamidi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1446415"/>
            <a:ext cx="7536331" cy="5346012"/>
          </a:xfrm>
        </p:spPr>
      </p:pic>
    </p:spTree>
    <p:extLst>
      <p:ext uri="{BB962C8B-B14F-4D97-AF65-F5344CB8AC3E}">
        <p14:creationId xmlns:p14="http://schemas.microsoft.com/office/powerpoint/2010/main" val="208680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Storyboard </a:t>
            </a:r>
            <a:r>
              <a:rPr lang="de-CH" dirty="0" err="1"/>
              <a:t>Magdub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4" y="1690688"/>
            <a:ext cx="11252446" cy="4660236"/>
          </a:xfrm>
        </p:spPr>
      </p:pic>
    </p:spTree>
    <p:extLst>
      <p:ext uri="{BB962C8B-B14F-4D97-AF65-F5344CB8AC3E}">
        <p14:creationId xmlns:p14="http://schemas.microsoft.com/office/powerpoint/2010/main" val="21672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61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CS1 - Task 03 Design Thinking</vt:lpstr>
      <vt:lpstr>Content</vt:lpstr>
      <vt:lpstr>Scoping</vt:lpstr>
      <vt:lpstr>Research</vt:lpstr>
      <vt:lpstr>Synthesize: Persona</vt:lpstr>
      <vt:lpstr>Synthesize: User requirements</vt:lpstr>
      <vt:lpstr>Storyboard Frehner</vt:lpstr>
      <vt:lpstr>Storyboard Hamidi</vt:lpstr>
      <vt:lpstr>Storyboard Magdub</vt:lpstr>
      <vt:lpstr>Storyboard Ramos</vt:lpstr>
      <vt:lpstr>Storyboard Tangarife </vt:lpstr>
      <vt:lpstr>Storyboard Tomic</vt:lpstr>
      <vt:lpstr>Prototype</vt:lpstr>
      <vt:lpstr>Validation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03 Design Thinking</dc:title>
  <dc:creator>Luca Brito</dc:creator>
  <cp:lastModifiedBy>Hager Magdub</cp:lastModifiedBy>
  <cp:revision>40</cp:revision>
  <dcterms:created xsi:type="dcterms:W3CDTF">2016-10-25T09:36:04Z</dcterms:created>
  <dcterms:modified xsi:type="dcterms:W3CDTF">2016-10-28T06:52:44Z</dcterms:modified>
</cp:coreProperties>
</file>