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handoutMasterIdLst>
    <p:handoutMasterId r:id="rId12"/>
  </p:handoutMasterIdLst>
  <p:sldIdLst>
    <p:sldId id="303" r:id="rId5"/>
    <p:sldId id="307" r:id="rId6"/>
    <p:sldId id="304" r:id="rId7"/>
    <p:sldId id="305" r:id="rId8"/>
    <p:sldId id="306" r:id="rId9"/>
    <p:sldId id="299" r:id="rId10"/>
  </p:sldIdLst>
  <p:sldSz cx="9144000" cy="6858000" type="screen4x3"/>
  <p:notesSz cx="6669088" cy="9926638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E23"/>
    <a:srgbClr val="697D91"/>
    <a:srgbClr val="455960"/>
    <a:srgbClr val="4A5B60"/>
    <a:srgbClr val="FAA50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0653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56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8" d="100"/>
          <a:sy n="98" d="100"/>
        </p:scale>
        <p:origin x="-3516" y="-96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0D184-D464-48E9-9CA0-A94E873F6C2C}" type="datetimeFigureOut">
              <a:rPr lang="de-CH" smtClean="0"/>
              <a:t>18.11.2016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77753-DB7C-4FA7-98FC-17681D88797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596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2B663-2BA9-4D7E-8201-5DE4109E1EDD}" type="datetimeFigureOut">
              <a:rPr lang="de-CH" smtClean="0"/>
              <a:t>18.11.2016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44704-8E6D-4CF2-8CFA-A0F7BC75189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9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6119813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6119813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6120000" cy="28080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 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68000" y="4623441"/>
            <a:ext cx="8044216" cy="533105"/>
          </a:xfrm>
          <a:prstGeom prst="rect">
            <a:avLst/>
          </a:prstGeom>
        </p:spPr>
        <p:txBody>
          <a:bodyPr l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68000" y="5156546"/>
            <a:ext cx="678439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0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2155050"/>
            <a:ext cx="2592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 hasCustomPrompt="1"/>
          </p:nvPr>
        </p:nvSpPr>
        <p:spPr>
          <a:xfrm>
            <a:off x="3258000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 hasCustomPrompt="1"/>
          </p:nvPr>
        </p:nvSpPr>
        <p:spPr>
          <a:xfrm>
            <a:off x="6047998" y="1439357"/>
            <a:ext cx="2592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844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382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72972" y="6253843"/>
            <a:ext cx="6216953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/>
              <a:t>t</a:t>
            </a:r>
          </a:p>
        </p:txBody>
      </p:sp>
      <p:pic>
        <p:nvPicPr>
          <p:cNvPr id="9" name="Bild 8" descr="BFH_Logo_A_defren_100_RGB_1302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15913"/>
            <a:ext cx="1530350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 baseline="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Titelseite ohne Bild</a:t>
            </a:r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7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2006" y="6299494"/>
            <a:ext cx="679038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7559675" y="6300788"/>
            <a:ext cx="1081088" cy="1793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68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697D9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grau</a:t>
            </a:r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694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019925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019925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839808"/>
            <a:ext cx="6513884" cy="533105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 dirty="0"/>
              <a:t>Kapiteltrennseite orange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68000" y="2372913"/>
            <a:ext cx="6513884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6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04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8000" y="1439999"/>
            <a:ext cx="8100000" cy="468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 rIns="0"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98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00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810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 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810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5551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3960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589224" y="5399230"/>
            <a:ext cx="4050775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143923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68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360000"/>
            <a:ext cx="8172000" cy="540000"/>
          </a:xfrm>
          <a:prstGeom prst="rect">
            <a:avLst/>
          </a:prstGeom>
        </p:spPr>
        <p:txBody>
          <a:bodyPr lIns="0" rIns="0"/>
          <a:lstStyle>
            <a:lvl1pPr algn="l">
              <a:defRPr sz="26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68000" y="1440000"/>
            <a:ext cx="396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 baseline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68000" y="2160000"/>
            <a:ext cx="396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4590000" y="1440000"/>
            <a:ext cx="4050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4590000" y="2160000"/>
            <a:ext cx="4050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19AE9A8-34D4-4E8C-BE9C-13C550F1BED0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0768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467999" y="360000"/>
            <a:ext cx="8171999" cy="540000"/>
          </a:xfrm>
          <a:prstGeom prst="rect">
            <a:avLst/>
          </a:prstGeom>
        </p:spPr>
        <p:txBody>
          <a:bodyPr lIns="0"/>
          <a:lstStyle>
            <a:lvl1pPr algn="l">
              <a:defRPr sz="26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6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3258000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6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3258000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6047998" y="1439230"/>
            <a:ext cx="2592000" cy="396000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Lucida Grande"/>
              <a:buChar char="▶"/>
              <a:defRPr sz="18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6047998" y="5399230"/>
            <a:ext cx="25920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1"/>
          </p:nvPr>
        </p:nvSpPr>
        <p:spPr>
          <a:xfrm>
            <a:off x="6758026" y="6242011"/>
            <a:ext cx="2133600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97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66881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| Bern University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of</a:t>
            </a:r>
            <a:r>
              <a:rPr lang="de-DE" sz="1000" dirty="0">
                <a:solidFill>
                  <a:srgbClr val="697D91"/>
                </a:solidFill>
                <a:latin typeface="Lucida Sans" pitchFamily="34" charset="0"/>
              </a:rPr>
              <a:t> Applied </a:t>
            </a:r>
            <a:r>
              <a:rPr lang="de-DE" sz="1000" dirty="0" err="1">
                <a:solidFill>
                  <a:srgbClr val="697D91"/>
                </a:solidFill>
                <a:latin typeface="Lucida Sans" pitchFamily="34" charset="0"/>
              </a:rPr>
              <a:t>Sciences</a:t>
            </a:r>
            <a:endParaRPr lang="de-DE" sz="10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6765342" y="6241256"/>
            <a:ext cx="1793442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000">
                <a:solidFill>
                  <a:srgbClr val="697D91"/>
                </a:solidFill>
                <a:latin typeface="+mn-lt"/>
              </a:defRPr>
            </a:lvl1pPr>
          </a:lstStyle>
          <a:p>
            <a:fld id="{F19AE9A8-34D4-4E8C-BE9C-13C550F1BED0}" type="slidenum">
              <a:rPr lang="de-CH" smtClean="0"/>
              <a:pPr/>
              <a:t>‹Nr.›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CS1 – Task7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Rot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538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Crc</a:t>
            </a:r>
            <a:r>
              <a:rPr lang="de-CH" dirty="0" smtClean="0"/>
              <a:t>-Cards</a:t>
            </a:r>
            <a:endParaRPr lang="de-CH" dirty="0"/>
          </a:p>
        </p:txBody>
      </p:sp>
      <p:pic>
        <p:nvPicPr>
          <p:cNvPr id="4" name="Inhaltsplatzhalt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" y="1132764"/>
            <a:ext cx="9102980" cy="48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UML Domain Model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7354" y="1313688"/>
            <a:ext cx="6135526" cy="482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194" y="1424939"/>
            <a:ext cx="8063148" cy="4465321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– </a:t>
            </a:r>
            <a:r>
              <a:rPr lang="de-CH" dirty="0" err="1"/>
              <a:t>user</a:t>
            </a:r>
            <a:r>
              <a:rPr lang="de-CH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86606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5213" y="1417320"/>
            <a:ext cx="8205574" cy="460245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Sequence</a:t>
            </a:r>
            <a:r>
              <a:rPr lang="de-CH" dirty="0"/>
              <a:t> </a:t>
            </a:r>
            <a:r>
              <a:rPr lang="de-CH" dirty="0" err="1"/>
              <a:t>diagram</a:t>
            </a:r>
            <a:r>
              <a:rPr lang="de-CH" dirty="0"/>
              <a:t> – </a:t>
            </a:r>
            <a:r>
              <a:rPr lang="de-CH" dirty="0" err="1"/>
              <a:t>system</a:t>
            </a:r>
            <a:r>
              <a:rPr lang="de-CH" dirty="0"/>
              <a:t> </a:t>
            </a:r>
            <a:r>
              <a:rPr lang="de-CH" dirty="0" err="1"/>
              <a:t>alerts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17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Herzlichen Dank!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390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PT_Vorlage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AVMTitle xmlns="5091c847-84be-4f4f-b16c-c018ad2ca66b">Präsentation BFH_2013</AVM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BE3A9EFF36793468C03E2811ACE2A2B" ma:contentTypeVersion="1" ma:contentTypeDescription="Ein neues Dokument erstellen." ma:contentTypeScope="" ma:versionID="e65be32cb1bfff77fc8c9c09bf542651">
  <xsd:schema xmlns:xsd="http://www.w3.org/2001/XMLSchema" xmlns:p="http://schemas.microsoft.com/office/2006/metadata/properties" xmlns:ns2="5091c847-84be-4f4f-b16c-c018ad2ca66b" targetNamespace="http://schemas.microsoft.com/office/2006/metadata/properties" ma:root="true" ma:fieldsID="7636c84aed5b7d09a166fcef888725d4" ns2:_="">
    <xsd:import namespace="5091c847-84be-4f4f-b16c-c018ad2ca66b"/>
    <xsd:element name="properties">
      <xsd:complexType>
        <xsd:sequence>
          <xsd:element name="documentManagement">
            <xsd:complexType>
              <xsd:all>
                <xsd:element ref="ns2:AVMTitle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5091c847-84be-4f4f-b16c-c018ad2ca66b" elementFormDefault="qualified">
    <xsd:import namespace="http://schemas.microsoft.com/office/2006/documentManagement/types"/>
    <xsd:element name="AVMTitle" ma:index="2" ma:displayName="Titel" ma:internalName="AVMTitl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Inhaltstyp" ma:readOnly="tru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991507-CB83-4F49-BAFB-D322B1D04098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5091c847-84be-4f4f-b16c-c018ad2ca66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5287BEA-F3FF-4B87-929B-5D0092183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91c847-84be-4f4f-b16c-c018ad2ca66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1851D33F-E468-417B-A30C-509B68D2BD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</Template>
  <TotalTime>0</TotalTime>
  <Words>22</Words>
  <Application>Microsoft Office PowerPoint</Application>
  <PresentationFormat>Bildschirmpräsentation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ＭＳ Ｐゴシック</vt:lpstr>
      <vt:lpstr>ＭＳ Ｐゴシック</vt:lpstr>
      <vt:lpstr>Arial</vt:lpstr>
      <vt:lpstr>Calibri</vt:lpstr>
      <vt:lpstr>Lucida Grande</vt:lpstr>
      <vt:lpstr>Lucida Sans</vt:lpstr>
      <vt:lpstr>Lucida Sans Unicode</vt:lpstr>
      <vt:lpstr>BFH_PPT_Vorlage</vt:lpstr>
      <vt:lpstr>CS1 – Task7</vt:lpstr>
      <vt:lpstr>Crc-Cards</vt:lpstr>
      <vt:lpstr>UML Domain Model</vt:lpstr>
      <vt:lpstr>Sequence diagram – user update</vt:lpstr>
      <vt:lpstr>Sequence diagram – system alerts</vt:lpstr>
      <vt:lpstr>Herzlichen Dank!</vt:lpstr>
    </vt:vector>
  </TitlesOfParts>
  <Company>Berner Fachhochschule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BFH_2013</dc:title>
  <dc:creator>Wacher Andrea</dc:creator>
  <cp:lastModifiedBy>Antoni Tomic</cp:lastModifiedBy>
  <cp:revision>32</cp:revision>
  <cp:lastPrinted>2013-06-13T15:31:11Z</cp:lastPrinted>
  <dcterms:created xsi:type="dcterms:W3CDTF">2013-06-07T09:55:15Z</dcterms:created>
  <dcterms:modified xsi:type="dcterms:W3CDTF">2016-11-18T08:09:14Z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0x010100EBE3A9EFF36793468C03E2811ACE2A2B</vt:lpwstr>
  </property>
</Properties>
</file>