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8D8"/>
    <a:srgbClr val="FF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01.12.2016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596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01.12.2016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902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01.12.2016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9120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1" y="1668463"/>
            <a:ext cx="93599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" y="1633539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" y="4513264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97297" y="6253843"/>
            <a:ext cx="8289271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1" y="315914"/>
            <a:ext cx="2040467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624000" y="1839809"/>
            <a:ext cx="8685179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624000" y="2372913"/>
            <a:ext cx="8685179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16008" y="6299494"/>
            <a:ext cx="9053845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079567" y="6300789"/>
            <a:ext cx="1441451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70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1" y="1668463"/>
            <a:ext cx="93599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1" y="1633539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" y="4513264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624000" y="1839809"/>
            <a:ext cx="8685179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624000" y="2372913"/>
            <a:ext cx="8685179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391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01.12.2016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627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01.12.2016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216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01.12.2016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863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01.12.2016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593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01.12.2016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158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01.12.2016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437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01.12.2016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698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01.12.2016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301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1F75E-962A-45C3-98CE-8645D5A252DE}" type="datetimeFigureOut">
              <a:rPr lang="de-CH" smtClean="0"/>
              <a:t>01.12.2016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089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CS1 – </a:t>
            </a:r>
            <a:r>
              <a:rPr lang="de-CH" dirty="0" smtClean="0"/>
              <a:t>Task9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Team Rot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308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8323" y="1720718"/>
            <a:ext cx="1306484" cy="698904"/>
          </a:xfrm>
        </p:spPr>
        <p:txBody>
          <a:bodyPr>
            <a:normAutofit fontScale="90000"/>
          </a:bodyPr>
          <a:lstStyle/>
          <a:p>
            <a:pPr algn="ctr"/>
            <a:r>
              <a:rPr lang="de-CH" sz="4000" dirty="0" smtClean="0"/>
              <a:t>Client</a:t>
            </a:r>
            <a:endParaRPr lang="de-CH" sz="40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671945" y="3491339"/>
            <a:ext cx="1539240" cy="698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3600" dirty="0" smtClean="0"/>
              <a:t>Server</a:t>
            </a:r>
            <a:endParaRPr lang="de-CH" sz="3600" dirty="0"/>
          </a:p>
        </p:txBody>
      </p:sp>
      <p:sp>
        <p:nvSpPr>
          <p:cNvPr id="7" name="Rechteck 6"/>
          <p:cNvSpPr/>
          <p:nvPr/>
        </p:nvSpPr>
        <p:spPr>
          <a:xfrm>
            <a:off x="3857101" y="4190243"/>
            <a:ext cx="3674225" cy="6643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ysClr val="windowText" lastClr="000000"/>
                </a:solidFill>
              </a:rPr>
              <a:t>Vaadin</a:t>
            </a:r>
            <a:r>
              <a:rPr lang="de-CH" dirty="0" smtClean="0">
                <a:solidFill>
                  <a:sysClr val="windowText" lastClr="000000"/>
                </a:solidFill>
              </a:rPr>
              <a:t> UI</a:t>
            </a:r>
            <a:endParaRPr lang="de-CH" dirty="0">
              <a:solidFill>
                <a:sysClr val="windowText" lastClr="00000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857103" y="5129582"/>
            <a:ext cx="3674225" cy="6643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ysClr val="windowText" lastClr="000000"/>
                </a:solidFill>
              </a:rPr>
              <a:t>Health-Monitor</a:t>
            </a:r>
            <a:endParaRPr lang="de-CH" dirty="0">
              <a:solidFill>
                <a:sysClr val="windowText" lastClr="00000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857104" y="1720718"/>
            <a:ext cx="3674225" cy="6643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Webbrowser</a:t>
            </a:r>
            <a:br>
              <a:rPr lang="de-CH" dirty="0" smtClean="0">
                <a:solidFill>
                  <a:schemeClr val="bg1"/>
                </a:solidFill>
              </a:rPr>
            </a:br>
            <a:r>
              <a:rPr lang="de-CH" dirty="0" smtClean="0">
                <a:solidFill>
                  <a:schemeClr val="bg1"/>
                </a:solidFill>
              </a:rPr>
              <a:t>(CSS, </a:t>
            </a:r>
            <a:r>
              <a:rPr lang="de-CH" dirty="0" err="1" smtClean="0">
                <a:solidFill>
                  <a:schemeClr val="bg1"/>
                </a:solidFill>
              </a:rPr>
              <a:t>Javascript</a:t>
            </a:r>
            <a:r>
              <a:rPr lang="de-CH" dirty="0" smtClean="0">
                <a:solidFill>
                  <a:schemeClr val="bg1"/>
                </a:solidFill>
              </a:rPr>
              <a:t>, PDF)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857103" y="3159148"/>
            <a:ext cx="3674225" cy="664383"/>
          </a:xfrm>
          <a:prstGeom prst="rect">
            <a:avLst/>
          </a:prstGeom>
          <a:solidFill>
            <a:srgbClr val="DAD8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ysClr val="windowText" lastClr="000000"/>
                </a:solidFill>
              </a:rPr>
              <a:t>Jetty</a:t>
            </a:r>
            <a:r>
              <a:rPr lang="de-CH" dirty="0" smtClean="0">
                <a:solidFill>
                  <a:sysClr val="windowText" lastClr="000000"/>
                </a:solidFill>
              </a:rPr>
              <a:t> </a:t>
            </a:r>
            <a:r>
              <a:rPr lang="de-CH" dirty="0" err="1" smtClean="0">
                <a:solidFill>
                  <a:sysClr val="windowText" lastClr="000000"/>
                </a:solidFill>
              </a:rPr>
              <a:t>WebAppserver</a:t>
            </a:r>
            <a:endParaRPr lang="de-CH" dirty="0">
              <a:solidFill>
                <a:sysClr val="windowText" lastClr="00000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857102" y="6068921"/>
            <a:ext cx="3674225" cy="6643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ysClr val="windowText" lastClr="000000"/>
                </a:solidFill>
              </a:rPr>
              <a:t>DB</a:t>
            </a:r>
            <a:endParaRPr lang="de-CH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Gerader Verbinder 12"/>
          <p:cNvCxnSpPr/>
          <p:nvPr/>
        </p:nvCxnSpPr>
        <p:spPr>
          <a:xfrm flipV="1">
            <a:off x="403412" y="2754921"/>
            <a:ext cx="11358282" cy="358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9" idx="2"/>
            <a:endCxn id="10" idx="0"/>
          </p:cNvCxnSpPr>
          <p:nvPr/>
        </p:nvCxnSpPr>
        <p:spPr>
          <a:xfrm flipH="1">
            <a:off x="5694216" y="2385101"/>
            <a:ext cx="1" cy="774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0" idx="2"/>
            <a:endCxn id="7" idx="0"/>
          </p:cNvCxnSpPr>
          <p:nvPr/>
        </p:nvCxnSpPr>
        <p:spPr>
          <a:xfrm flipH="1">
            <a:off x="5694214" y="3823531"/>
            <a:ext cx="2" cy="36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5694214" y="4762870"/>
            <a:ext cx="0" cy="36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8" idx="2"/>
            <a:endCxn id="11" idx="0"/>
          </p:cNvCxnSpPr>
          <p:nvPr/>
        </p:nvCxnSpPr>
        <p:spPr>
          <a:xfrm flipH="1">
            <a:off x="5694215" y="5793965"/>
            <a:ext cx="1" cy="27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8278984" y="1617802"/>
            <a:ext cx="2706037" cy="868876"/>
          </a:xfrm>
          <a:prstGeom prst="rect">
            <a:avLst/>
          </a:prstGeom>
          <a:solidFill>
            <a:srgbClr val="FF5B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Cookies</a:t>
            </a:r>
            <a:br>
              <a:rPr lang="de-CH" sz="1600" dirty="0" smtClean="0"/>
            </a:br>
            <a:r>
              <a:rPr lang="de-CH" sz="1600" dirty="0" smtClean="0"/>
              <a:t>(</a:t>
            </a:r>
            <a:r>
              <a:rPr lang="de-CH" sz="1600" dirty="0" err="1" smtClean="0"/>
              <a:t>login</a:t>
            </a:r>
            <a:r>
              <a:rPr lang="de-CH" sz="1600" dirty="0" smtClean="0"/>
              <a:t>, Passwort, Sprache, Suchabfrage)</a:t>
            </a:r>
            <a:endParaRPr lang="de-CH" sz="1600" dirty="0"/>
          </a:p>
        </p:txBody>
      </p:sp>
      <p:cxnSp>
        <p:nvCxnSpPr>
          <p:cNvPr id="24" name="Gerade Verbindung mit Pfeil 23"/>
          <p:cNvCxnSpPr>
            <a:stCxn id="23" idx="1"/>
            <a:endCxn id="9" idx="3"/>
          </p:cNvCxnSpPr>
          <p:nvPr/>
        </p:nvCxnSpPr>
        <p:spPr>
          <a:xfrm flipH="1">
            <a:off x="7531329" y="2052240"/>
            <a:ext cx="747655" cy="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el 1"/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err="1" smtClean="0"/>
              <a:t>Architectural</a:t>
            </a:r>
            <a:r>
              <a:rPr lang="de-CH" dirty="0" smtClean="0"/>
              <a:t> </a:t>
            </a:r>
            <a:r>
              <a:rPr lang="de-CH" dirty="0"/>
              <a:t>design </a:t>
            </a:r>
            <a:r>
              <a:rPr lang="de-CH" dirty="0" err="1"/>
              <a:t>patterns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6082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853682" y="2255518"/>
            <a:ext cx="1679173" cy="3979579"/>
          </a:xfrm>
          <a:prstGeom prst="rect">
            <a:avLst/>
          </a:prstGeom>
          <a:solidFill>
            <a:srgbClr val="FF5B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Webbrowser</a:t>
            </a:r>
          </a:p>
          <a:p>
            <a:pPr algn="ctr"/>
            <a:endParaRPr lang="de-CH" dirty="0">
              <a:solidFill>
                <a:schemeClr val="tx1"/>
              </a:solidFill>
            </a:endParaRPr>
          </a:p>
          <a:p>
            <a:pPr algn="ctr"/>
            <a:endParaRPr lang="de-CH" dirty="0" smtClean="0">
              <a:solidFill>
                <a:schemeClr val="tx1"/>
              </a:solidFill>
            </a:endParaRPr>
          </a:p>
          <a:p>
            <a:pPr algn="ctr"/>
            <a:endParaRPr lang="de-CH" dirty="0">
              <a:solidFill>
                <a:schemeClr val="tx1"/>
              </a:solidFill>
            </a:endParaRPr>
          </a:p>
          <a:p>
            <a:pPr algn="ctr"/>
            <a:endParaRPr lang="de-CH" dirty="0" smtClean="0">
              <a:solidFill>
                <a:schemeClr val="tx1"/>
              </a:solidFill>
            </a:endParaRPr>
          </a:p>
          <a:p>
            <a:pPr algn="ctr"/>
            <a:endParaRPr lang="de-CH" dirty="0">
              <a:solidFill>
                <a:schemeClr val="tx1"/>
              </a:solidFill>
            </a:endParaRPr>
          </a:p>
          <a:p>
            <a:pPr algn="ctr"/>
            <a:endParaRPr lang="de-CH" dirty="0" smtClean="0">
              <a:solidFill>
                <a:schemeClr val="tx1"/>
              </a:solidFill>
            </a:endParaRPr>
          </a:p>
          <a:p>
            <a:pPr algn="ctr"/>
            <a:endParaRPr lang="de-CH" dirty="0">
              <a:solidFill>
                <a:schemeClr val="tx1"/>
              </a:solidFill>
            </a:endParaRPr>
          </a:p>
          <a:p>
            <a:pPr algn="ctr"/>
            <a:endParaRPr lang="de-CH" dirty="0" smtClean="0">
              <a:solidFill>
                <a:schemeClr val="tx1"/>
              </a:solidFill>
            </a:endParaRPr>
          </a:p>
          <a:p>
            <a:pPr algn="ctr"/>
            <a:endParaRPr lang="de-CH" dirty="0">
              <a:solidFill>
                <a:schemeClr val="tx1"/>
              </a:solidFill>
            </a:endParaRPr>
          </a:p>
          <a:p>
            <a:pPr algn="ctr"/>
            <a:endParaRPr lang="de-CH" dirty="0" smtClean="0">
              <a:solidFill>
                <a:schemeClr val="tx1"/>
              </a:solidFill>
            </a:endParaRPr>
          </a:p>
          <a:p>
            <a:pPr algn="ctr"/>
            <a:endParaRPr lang="de-CH" dirty="0">
              <a:solidFill>
                <a:schemeClr val="tx1"/>
              </a:solidFill>
            </a:endParaRPr>
          </a:p>
          <a:p>
            <a:pPr algn="ctr"/>
            <a:endParaRPr lang="de-CH" dirty="0" smtClean="0">
              <a:solidFill>
                <a:schemeClr val="tx1"/>
              </a:solidFill>
            </a:endParaRPr>
          </a:p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5101240" y="2255519"/>
            <a:ext cx="1679173" cy="3979579"/>
          </a:xfrm>
          <a:prstGeom prst="rect">
            <a:avLst/>
          </a:prstGeom>
          <a:solidFill>
            <a:srgbClr val="FF5B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Controller</a:t>
            </a:r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</p:txBody>
      </p:sp>
      <p:sp>
        <p:nvSpPr>
          <p:cNvPr id="21" name="Rechteck 20"/>
          <p:cNvSpPr/>
          <p:nvPr/>
        </p:nvSpPr>
        <p:spPr>
          <a:xfrm>
            <a:off x="3021917" y="2255518"/>
            <a:ext cx="1679173" cy="3979579"/>
          </a:xfrm>
          <a:prstGeom prst="rect">
            <a:avLst/>
          </a:prstGeom>
          <a:solidFill>
            <a:srgbClr val="FF5B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</p:txBody>
      </p:sp>
      <p:sp>
        <p:nvSpPr>
          <p:cNvPr id="22" name="Rechteck 21"/>
          <p:cNvSpPr/>
          <p:nvPr/>
        </p:nvSpPr>
        <p:spPr>
          <a:xfrm>
            <a:off x="7180564" y="2255520"/>
            <a:ext cx="1679173" cy="3979579"/>
          </a:xfrm>
          <a:prstGeom prst="rect">
            <a:avLst/>
          </a:prstGeom>
          <a:solidFill>
            <a:srgbClr val="FF5B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Model</a:t>
            </a:r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2551900" y="3196917"/>
            <a:ext cx="25302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9259887" y="2255519"/>
            <a:ext cx="1679173" cy="3979579"/>
          </a:xfrm>
          <a:prstGeom prst="rect">
            <a:avLst/>
          </a:prstGeom>
          <a:solidFill>
            <a:srgbClr val="FF5B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Database</a:t>
            </a:r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</p:txBody>
      </p:sp>
      <p:sp>
        <p:nvSpPr>
          <p:cNvPr id="16" name="Textfeld 15"/>
          <p:cNvSpPr txBox="1"/>
          <p:nvPr/>
        </p:nvSpPr>
        <p:spPr>
          <a:xfrm>
            <a:off x="853682" y="2819058"/>
            <a:ext cx="167917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600" dirty="0" smtClean="0"/>
              <a:t>Institutionen</a:t>
            </a:r>
            <a:br>
              <a:rPr lang="de-CH" sz="1600" dirty="0" smtClean="0"/>
            </a:br>
            <a:r>
              <a:rPr lang="de-CH" sz="1600" dirty="0" smtClean="0"/>
              <a:t>Behandlungen</a:t>
            </a:r>
            <a:br>
              <a:rPr lang="de-CH" sz="1600" dirty="0" smtClean="0"/>
            </a:br>
            <a:r>
              <a:rPr lang="de-CH" sz="1600" dirty="0" smtClean="0"/>
              <a:t>Patienten</a:t>
            </a:r>
            <a:endParaRPr lang="de-CH" sz="1600" dirty="0"/>
          </a:p>
        </p:txBody>
      </p:sp>
      <p:sp>
        <p:nvSpPr>
          <p:cNvPr id="26" name="Textfeld 25"/>
          <p:cNvSpPr txBox="1"/>
          <p:nvPr/>
        </p:nvSpPr>
        <p:spPr>
          <a:xfrm>
            <a:off x="5108940" y="2823181"/>
            <a:ext cx="167917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600" dirty="0" err="1" smtClean="0"/>
              <a:t>getAll</a:t>
            </a:r>
            <a:r>
              <a:rPr lang="de-CH" sz="1600" dirty="0" smtClean="0"/>
              <a:t>(</a:t>
            </a:r>
            <a:r>
              <a:rPr lang="de-CH" sz="1600" dirty="0" err="1" smtClean="0"/>
              <a:t>institutions,treatments</a:t>
            </a:r>
            <a:r>
              <a:rPr lang="de-CH" sz="1600" dirty="0" smtClean="0"/>
              <a:t>, </a:t>
            </a:r>
            <a:r>
              <a:rPr lang="de-CH" sz="1600" dirty="0" err="1" smtClean="0"/>
              <a:t>patients</a:t>
            </a:r>
            <a:r>
              <a:rPr lang="de-CH" sz="1600" dirty="0" smtClean="0"/>
              <a:t>)</a:t>
            </a:r>
            <a:endParaRPr lang="de-CH" sz="1600" dirty="0"/>
          </a:p>
        </p:txBody>
      </p:sp>
      <p:sp>
        <p:nvSpPr>
          <p:cNvPr id="27" name="Textfeld 26"/>
          <p:cNvSpPr txBox="1"/>
          <p:nvPr/>
        </p:nvSpPr>
        <p:spPr>
          <a:xfrm>
            <a:off x="7169218" y="3838844"/>
            <a:ext cx="16791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600" dirty="0" err="1" smtClean="0"/>
              <a:t>getData</a:t>
            </a:r>
            <a:endParaRPr lang="de-CH" sz="1600" dirty="0"/>
          </a:p>
        </p:txBody>
      </p:sp>
      <p:sp>
        <p:nvSpPr>
          <p:cNvPr id="28" name="Textfeld 27"/>
          <p:cNvSpPr txBox="1"/>
          <p:nvPr/>
        </p:nvSpPr>
        <p:spPr>
          <a:xfrm>
            <a:off x="5108940" y="4749232"/>
            <a:ext cx="16791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600" dirty="0" err="1" smtClean="0"/>
              <a:t>generateList</a:t>
            </a:r>
            <a:r>
              <a:rPr lang="de-CH" sz="1600" dirty="0" smtClean="0"/>
              <a:t>()</a:t>
            </a:r>
            <a:endParaRPr lang="de-CH" sz="1600" dirty="0"/>
          </a:p>
        </p:txBody>
      </p:sp>
      <p:sp>
        <p:nvSpPr>
          <p:cNvPr id="29" name="Textfeld 28"/>
          <p:cNvSpPr txBox="1"/>
          <p:nvPr/>
        </p:nvSpPr>
        <p:spPr>
          <a:xfrm>
            <a:off x="3014217" y="5116984"/>
            <a:ext cx="16791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600" dirty="0" smtClean="0"/>
              <a:t>Output(Statistik)</a:t>
            </a:r>
            <a:endParaRPr lang="de-CH" sz="1600" dirty="0"/>
          </a:p>
        </p:txBody>
      </p:sp>
      <p:pic>
        <p:nvPicPr>
          <p:cNvPr id="1026" name="Picture 2" descr="https://image.freepik.com/vektoren-kostenlos/architetto-datenbank_17-50121195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067" y="3860922"/>
            <a:ext cx="763878" cy="88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feld 35"/>
          <p:cNvSpPr txBox="1"/>
          <p:nvPr/>
        </p:nvSpPr>
        <p:spPr>
          <a:xfrm>
            <a:off x="3048662" y="3247720"/>
            <a:ext cx="167917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600" dirty="0" err="1" smtClean="0"/>
              <a:t>request</a:t>
            </a:r>
            <a:endParaRPr lang="de-CH" sz="1600" dirty="0"/>
          </a:p>
        </p:txBody>
      </p:sp>
      <p:cxnSp>
        <p:nvCxnSpPr>
          <p:cNvPr id="37" name="Gerade Verbindung mit Pfeil 36"/>
          <p:cNvCxnSpPr/>
          <p:nvPr/>
        </p:nvCxnSpPr>
        <p:spPr>
          <a:xfrm>
            <a:off x="6799459" y="3257109"/>
            <a:ext cx="381104" cy="6732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V="1">
            <a:off x="8873216" y="3953933"/>
            <a:ext cx="830284" cy="14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H="1">
            <a:off x="8832333" y="4498249"/>
            <a:ext cx="85510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>
            <a:off x="6780413" y="4498249"/>
            <a:ext cx="435787" cy="2509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7169218" y="4372230"/>
            <a:ext cx="16791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600" dirty="0" err="1" smtClean="0"/>
              <a:t>setData</a:t>
            </a:r>
            <a:endParaRPr lang="de-CH" sz="1600" dirty="0"/>
          </a:p>
        </p:txBody>
      </p:sp>
      <p:cxnSp>
        <p:nvCxnSpPr>
          <p:cNvPr id="51" name="Gerade Verbindung mit Pfeil 50"/>
          <p:cNvCxnSpPr/>
          <p:nvPr/>
        </p:nvCxnSpPr>
        <p:spPr>
          <a:xfrm flipH="1">
            <a:off x="4689744" y="4953948"/>
            <a:ext cx="392451" cy="3366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H="1">
            <a:off x="2551900" y="5368814"/>
            <a:ext cx="456377" cy="2497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853681" y="5493060"/>
            <a:ext cx="167917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600" dirty="0" err="1" smtClean="0"/>
              <a:t>response</a:t>
            </a:r>
            <a:endParaRPr lang="de-CH" sz="1600" dirty="0"/>
          </a:p>
        </p:txBody>
      </p:sp>
      <p:sp>
        <p:nvSpPr>
          <p:cNvPr id="59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CH" dirty="0" smtClean="0"/>
              <a:t>Software </a:t>
            </a:r>
            <a:r>
              <a:rPr lang="de-CH" dirty="0" err="1" smtClean="0"/>
              <a:t>architecture</a:t>
            </a:r>
            <a:r>
              <a:rPr lang="de-CH" dirty="0" smtClean="0"/>
              <a:t> (</a:t>
            </a:r>
            <a:r>
              <a:rPr lang="de-CH" dirty="0" err="1" smtClean="0"/>
              <a:t>Vaadin</a:t>
            </a:r>
            <a:r>
              <a:rPr lang="de-CH" dirty="0" smtClean="0"/>
              <a:t>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2616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Herzlichen Dank!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3920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Breitbild</PresentationFormat>
  <Paragraphs>81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Lucida Grande</vt:lpstr>
      <vt:lpstr>Lucida Sans</vt:lpstr>
      <vt:lpstr>Lucida Sans Unicode</vt:lpstr>
      <vt:lpstr>Office Theme</vt:lpstr>
      <vt:lpstr>CS1 – Task9</vt:lpstr>
      <vt:lpstr>Client</vt:lpstr>
      <vt:lpstr>Software architecture (Vaadin)</vt:lpstr>
      <vt:lpstr>Herzlichen Dank!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</dc:title>
  <dc:creator>Antoni Tomic</dc:creator>
  <cp:lastModifiedBy>Antoni Tomic</cp:lastModifiedBy>
  <cp:revision>9</cp:revision>
  <dcterms:created xsi:type="dcterms:W3CDTF">2016-12-01T18:15:41Z</dcterms:created>
  <dcterms:modified xsi:type="dcterms:W3CDTF">2016-12-01T22:05:21Z</dcterms:modified>
</cp:coreProperties>
</file>