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98"/>
    <p:restoredTop sz="94592"/>
  </p:normalViewPr>
  <p:slideViewPr>
    <p:cSldViewPr snapToGrid="0" showGuides="1">
      <p:cViewPr>
        <p:scale>
          <a:sx n="54" d="100"/>
          <a:sy n="54" d="100"/>
        </p:scale>
        <p:origin x="360" y="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04.10.16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749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04.10.16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21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04.10.16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633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04.10.16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402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04.10.16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948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04.10.16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324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04.10.16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049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04.10.16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025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04.10.16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6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04.10.16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4391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30F4-9768-43D9-B5D8-E0BD408A3F90}" type="datetimeFigureOut">
              <a:rPr lang="de-CH" smtClean="0"/>
              <a:t>04.10.16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6EBB-4FF3-42C3-9BAA-63A799A6169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982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E30F4-9768-43D9-B5D8-E0BD408A3F90}" type="datetimeFigureOut">
              <a:rPr lang="de-CH" smtClean="0"/>
              <a:t>04.10.16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6EBB-4FF3-42C3-9BAA-63A799A6169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714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FF0000"/>
                </a:solidFill>
              </a:rPr>
              <a:t>CS1 - Task 01 First Analysis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Team Red</a:t>
            </a:r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Frehner, Hamidi, Magdub, Ramos, Tangarife, Tomic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84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/>
              <a:t>Content</a:t>
            </a:r>
            <a:endParaRPr lang="de-CH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Target Users</a:t>
            </a:r>
          </a:p>
          <a:p>
            <a:r>
              <a:rPr lang="de-CH" dirty="0" smtClean="0"/>
              <a:t>Key Features </a:t>
            </a:r>
          </a:p>
          <a:p>
            <a:r>
              <a:rPr lang="de-CH" dirty="0" smtClean="0"/>
              <a:t>Critical </a:t>
            </a:r>
            <a:r>
              <a:rPr lang="de-CH" dirty="0"/>
              <a:t>S</a:t>
            </a:r>
            <a:r>
              <a:rPr lang="de-CH" dirty="0" smtClean="0"/>
              <a:t>uccess Factors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03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/>
              <a:t>Target Users</a:t>
            </a:r>
            <a:endParaRPr lang="de-CH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Clinical staff</a:t>
            </a:r>
          </a:p>
          <a:p>
            <a:pPr lvl="1"/>
            <a:r>
              <a:rPr lang="de-CH" dirty="0" smtClean="0"/>
              <a:t>Doctors</a:t>
            </a:r>
          </a:p>
          <a:p>
            <a:pPr lvl="1"/>
            <a:r>
              <a:rPr lang="de-CH" dirty="0" smtClean="0"/>
              <a:t>Nurses</a:t>
            </a:r>
          </a:p>
          <a:p>
            <a:pPr lvl="1"/>
            <a:r>
              <a:rPr lang="de-CH" dirty="0" smtClean="0"/>
              <a:t>Health visitors</a:t>
            </a:r>
          </a:p>
          <a:p>
            <a:r>
              <a:rPr lang="de-CH" dirty="0" smtClean="0"/>
              <a:t>Receptionists</a:t>
            </a:r>
            <a:r>
              <a:rPr lang="de-CH" dirty="0"/>
              <a:t> </a:t>
            </a:r>
            <a:r>
              <a:rPr lang="de-CH" dirty="0" smtClean="0"/>
              <a:t>who make appointments</a:t>
            </a:r>
          </a:p>
          <a:p>
            <a:r>
              <a:rPr lang="de-CH" dirty="0" smtClean="0"/>
              <a:t>Medical records staff</a:t>
            </a:r>
          </a:p>
          <a:p>
            <a:pPr lvl="2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9986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/>
              <a:t>Key Features</a:t>
            </a:r>
            <a:endParaRPr lang="de-CH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Information at the right time</a:t>
            </a:r>
            <a:endParaRPr lang="de-CH" dirty="0" smtClean="0"/>
          </a:p>
          <a:p>
            <a:pPr lvl="1"/>
            <a:r>
              <a:rPr lang="de-CH" dirty="0" smtClean="0"/>
              <a:t>Faciliates the treatment of patients</a:t>
            </a:r>
            <a:endParaRPr lang="de-CH" dirty="0" smtClean="0"/>
          </a:p>
          <a:p>
            <a:r>
              <a:rPr lang="de-CH" dirty="0" smtClean="0"/>
              <a:t>Generating management information</a:t>
            </a:r>
          </a:p>
          <a:p>
            <a:pPr lvl="1"/>
            <a:r>
              <a:rPr lang="de-CH" dirty="0" smtClean="0"/>
              <a:t>Allows (health service managers) performance assessment against local and government targets</a:t>
            </a:r>
          </a:p>
          <a:p>
            <a:r>
              <a:rPr lang="de-CH" dirty="0" smtClean="0"/>
              <a:t>Assess danger level</a:t>
            </a:r>
            <a:endParaRPr lang="de-CH" dirty="0" smtClean="0"/>
          </a:p>
          <a:p>
            <a:r>
              <a:rPr lang="de-CH" dirty="0" smtClean="0"/>
              <a:t>Only mental health information</a:t>
            </a:r>
            <a:endParaRPr lang="de-CH" dirty="0" smtClean="0"/>
          </a:p>
          <a:p>
            <a:r>
              <a:rPr lang="de-CH" dirty="0" smtClean="0"/>
              <a:t>Progression of the mental health problem</a:t>
            </a:r>
            <a:endParaRPr lang="de-CH" dirty="0" smtClean="0"/>
          </a:p>
          <a:p>
            <a:r>
              <a:rPr lang="de-CH" dirty="0" smtClean="0"/>
              <a:t>Scheduling</a:t>
            </a:r>
            <a:endParaRPr lang="de-CH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079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/>
              <a:t>Critical Success Factors</a:t>
            </a:r>
            <a:endParaRPr lang="de-CH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Project Organisation</a:t>
            </a:r>
            <a:endParaRPr lang="de-CH" dirty="0" smtClean="0"/>
          </a:p>
          <a:p>
            <a:pPr lvl="1"/>
            <a:r>
              <a:rPr lang="de-CH" dirty="0" smtClean="0"/>
              <a:t>Availability</a:t>
            </a:r>
            <a:endParaRPr lang="de-CH" dirty="0" smtClean="0"/>
          </a:p>
          <a:p>
            <a:pPr lvl="1"/>
            <a:r>
              <a:rPr lang="de-CH" dirty="0" smtClean="0"/>
              <a:t>Role distribution</a:t>
            </a:r>
            <a:endParaRPr lang="de-CH" dirty="0" smtClean="0"/>
          </a:p>
          <a:p>
            <a:r>
              <a:rPr lang="de-CH" dirty="0" smtClean="0"/>
              <a:t>Project management</a:t>
            </a:r>
            <a:endParaRPr lang="de-CH" dirty="0" smtClean="0"/>
          </a:p>
          <a:p>
            <a:pPr lvl="1"/>
            <a:r>
              <a:rPr lang="de-CH" dirty="0" smtClean="0"/>
              <a:t>Strategy-Planning</a:t>
            </a:r>
            <a:endParaRPr lang="de-CH" dirty="0" smtClean="0"/>
          </a:p>
          <a:p>
            <a:pPr lvl="1"/>
            <a:r>
              <a:rPr lang="de-CH" dirty="0" smtClean="0"/>
              <a:t>Early detection and prevention of risks</a:t>
            </a:r>
            <a:endParaRPr lang="de-CH" dirty="0" smtClean="0"/>
          </a:p>
          <a:p>
            <a:r>
              <a:rPr lang="de-CH" dirty="0" smtClean="0"/>
              <a:t>Team communications</a:t>
            </a:r>
            <a:endParaRPr lang="de-CH" dirty="0" smtClean="0"/>
          </a:p>
          <a:p>
            <a:r>
              <a:rPr lang="de-CH" dirty="0" smtClean="0"/>
              <a:t>Cooperation with the customer</a:t>
            </a:r>
            <a:endParaRPr lang="de-CH" dirty="0" smtClean="0"/>
          </a:p>
          <a:p>
            <a:r>
              <a:rPr lang="de-CH" dirty="0" smtClean="0"/>
              <a:t>Finance</a:t>
            </a:r>
            <a:endParaRPr lang="de-CH" dirty="0" smtClean="0"/>
          </a:p>
          <a:p>
            <a:r>
              <a:rPr lang="de-CH" dirty="0" smtClean="0"/>
              <a:t>Know-How</a:t>
            </a: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Macintosh PowerPoint</Application>
  <PresentationFormat>Breitbild</PresentationFormat>
  <Paragraphs>39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CS1 - Task 01 First Analysis</vt:lpstr>
      <vt:lpstr>Content</vt:lpstr>
      <vt:lpstr>Target Users</vt:lpstr>
      <vt:lpstr>Key Features</vt:lpstr>
      <vt:lpstr>Critical Success Factors</vt:lpstr>
    </vt:vector>
  </TitlesOfParts>
  <Company>Hewlett-Packard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CS1 - Task 01 First Analysis</dc:title>
  <dc:creator>Luca Brito</dc:creator>
  <cp:lastModifiedBy>Massah Hamidi</cp:lastModifiedBy>
  <cp:revision>19</cp:revision>
  <dcterms:created xsi:type="dcterms:W3CDTF">2016-09-30T07:27:26Z</dcterms:created>
  <dcterms:modified xsi:type="dcterms:W3CDTF">2016-10-04T09:45:08Z</dcterms:modified>
</cp:coreProperties>
</file>