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3" y="7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22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3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27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36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7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87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80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20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187C-4AAB-4BBF-A4A6-86C60CA1ED33}" type="datetimeFigureOut">
              <a:rPr lang="de-CH" smtClean="0"/>
              <a:t>25.10.2016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2E62-2D0A-43E3-92FE-06F4FBA0F0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95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03 Design </a:t>
            </a:r>
            <a:r>
              <a:rPr lang="de-CH" dirty="0" err="1" smtClean="0">
                <a:solidFill>
                  <a:srgbClr val="FF0000"/>
                </a:solidFill>
              </a:rPr>
              <a:t>Thinking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</a:t>
            </a:r>
            <a:r>
              <a:rPr lang="de-CH" dirty="0" err="1" smtClean="0"/>
              <a:t>Red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Frehner</a:t>
            </a:r>
            <a:r>
              <a:rPr lang="de-CH" dirty="0" smtClean="0"/>
              <a:t>, Hamidi, </a:t>
            </a:r>
            <a:r>
              <a:rPr lang="de-CH" dirty="0" err="1" smtClean="0"/>
              <a:t>Magdub</a:t>
            </a:r>
            <a:r>
              <a:rPr lang="de-CH" dirty="0" smtClean="0"/>
              <a:t>, Ramos, </a:t>
            </a:r>
            <a:r>
              <a:rPr lang="de-CH" dirty="0" err="1" smtClean="0"/>
              <a:t>Tangarife</a:t>
            </a:r>
            <a:r>
              <a:rPr lang="de-CH" dirty="0" smtClean="0"/>
              <a:t>, Tomic </a:t>
            </a:r>
          </a:p>
        </p:txBody>
      </p:sp>
    </p:spTree>
    <p:extLst>
      <p:ext uri="{BB962C8B-B14F-4D97-AF65-F5344CB8AC3E}">
        <p14:creationId xmlns:p14="http://schemas.microsoft.com/office/powerpoint/2010/main" val="81828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 smtClean="0"/>
          </a:p>
          <a:p>
            <a:r>
              <a:rPr lang="de-CH" dirty="0" smtClean="0"/>
              <a:t>Research </a:t>
            </a:r>
          </a:p>
          <a:p>
            <a:r>
              <a:rPr lang="de-CH" dirty="0" err="1" smtClean="0"/>
              <a:t>Synthesize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38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Anwendung für Gesundheitsbehörde im Suchtbereich</a:t>
            </a:r>
          </a:p>
          <a:p>
            <a:pPr lvl="1"/>
            <a:r>
              <a:rPr lang="de-CH" dirty="0" smtClean="0"/>
              <a:t>Web-basierte App für Smartphones</a:t>
            </a:r>
          </a:p>
          <a:p>
            <a:pPr lvl="1"/>
            <a:r>
              <a:rPr lang="de-CH" dirty="0" smtClean="0"/>
              <a:t>Überblick aller Organisationen</a:t>
            </a:r>
          </a:p>
          <a:p>
            <a:pPr lvl="1"/>
            <a:r>
              <a:rPr lang="de-CH" dirty="0" smtClean="0"/>
              <a:t>Statistik aller Spitäler und Kliniken für Suchtpatienten</a:t>
            </a:r>
          </a:p>
          <a:p>
            <a:pPr lvl="1"/>
            <a:endParaRPr lang="de-CH" dirty="0"/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Soziale Folgen von Süchte</a:t>
            </a:r>
          </a:p>
          <a:p>
            <a:pPr lvl="1"/>
            <a:r>
              <a:rPr lang="de-CH" dirty="0" smtClean="0"/>
              <a:t>Kaufverhalten</a:t>
            </a:r>
          </a:p>
          <a:p>
            <a:pPr lvl="1"/>
            <a:r>
              <a:rPr lang="de-CH" dirty="0" smtClean="0"/>
              <a:t>Informationen über gesundheitliche Schäden</a:t>
            </a:r>
          </a:p>
          <a:p>
            <a:pPr lvl="1"/>
            <a:endParaRPr lang="de-CH" dirty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dirty="0" smtClean="0"/>
              <a:t>Validierung durch User</a:t>
            </a:r>
          </a:p>
        </p:txBody>
      </p:sp>
    </p:spTree>
    <p:extLst>
      <p:ext uri="{BB962C8B-B14F-4D97-AF65-F5344CB8AC3E}">
        <p14:creationId xmlns:p14="http://schemas.microsoft.com/office/powerpoint/2010/main" val="26168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Research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Gesundheitsmonitoring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745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CS1 - Task 03 Design Thinking</vt:lpstr>
      <vt:lpstr>Content</vt:lpstr>
      <vt:lpstr>Scoping</vt:lpstr>
      <vt:lpstr>Research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03 Design Thinking</dc:title>
  <dc:creator>Luca Brito</dc:creator>
  <cp:lastModifiedBy>Luca Brito</cp:lastModifiedBy>
  <cp:revision>6</cp:revision>
  <dcterms:created xsi:type="dcterms:W3CDTF">2016-10-25T09:36:04Z</dcterms:created>
  <dcterms:modified xsi:type="dcterms:W3CDTF">2016-10-25T09:55:15Z</dcterms:modified>
</cp:coreProperties>
</file>