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76" r:id="rId4"/>
    <p:sldId id="279" r:id="rId5"/>
    <p:sldId id="280" r:id="rId6"/>
    <p:sldId id="277" r:id="rId7"/>
    <p:sldId id="281" r:id="rId8"/>
    <p:sldId id="282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5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8D8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596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902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912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1633539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" y="4513264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97297" y="6253843"/>
            <a:ext cx="8289271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1" y="315914"/>
            <a:ext cx="2040467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09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3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6008" y="6299494"/>
            <a:ext cx="9053845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79567" y="6300789"/>
            <a:ext cx="1441451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7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" y="1633539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4513264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09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3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391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627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216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863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93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158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437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69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01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F75E-962A-45C3-98CE-8645D5A252DE}" type="datetimeFigureOut">
              <a:rPr lang="de-CH" smtClean="0"/>
              <a:t>19.01.2017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89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CS1  Task14 – final </a:t>
            </a:r>
            <a:r>
              <a:rPr lang="de-CH" dirty="0" err="1"/>
              <a:t>presentation</a:t>
            </a:r>
            <a:r>
              <a:rPr lang="de-CH" dirty="0"/>
              <a:t>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Rot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308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Requirements</a:t>
            </a:r>
            <a:endParaRPr lang="de-CH" dirty="0"/>
          </a:p>
          <a:p>
            <a:pPr lvl="1"/>
            <a:r>
              <a:rPr lang="de-CH" dirty="0"/>
              <a:t>Field </a:t>
            </a:r>
            <a:r>
              <a:rPr lang="de-CH" dirty="0" err="1"/>
              <a:t>study</a:t>
            </a:r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Früh </a:t>
            </a:r>
            <a:r>
              <a:rPr lang="de-CH" dirty="0" err="1"/>
              <a:t>gefreezed</a:t>
            </a:r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Validiert durch Interview</a:t>
            </a:r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50" y="1420847"/>
            <a:ext cx="8545484" cy="57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Design</a:t>
            </a:r>
          </a:p>
          <a:p>
            <a:pPr lvl="1"/>
            <a:r>
              <a:rPr lang="de-CH" dirty="0"/>
              <a:t>Mock-</a:t>
            </a:r>
            <a:r>
              <a:rPr lang="de-CH" dirty="0" err="1"/>
              <a:t>up</a:t>
            </a:r>
            <a:r>
              <a:rPr lang="de-CH" dirty="0"/>
              <a:t> auf Papier genau sein</a:t>
            </a:r>
          </a:p>
          <a:p>
            <a:pPr lvl="1"/>
            <a:r>
              <a:rPr lang="de-CH" dirty="0"/>
              <a:t> Datenbankmodel</a:t>
            </a:r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" t="34927" r="6353" b="7101"/>
          <a:stretch/>
        </p:blipFill>
        <p:spPr>
          <a:xfrm>
            <a:off x="5906133" y="558967"/>
            <a:ext cx="6079435" cy="57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8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Design</a:t>
            </a:r>
          </a:p>
          <a:p>
            <a:pPr lvl="1"/>
            <a:r>
              <a:rPr lang="de-CH" dirty="0"/>
              <a:t>Mock-</a:t>
            </a:r>
            <a:r>
              <a:rPr lang="de-CH" dirty="0" err="1"/>
              <a:t>up</a:t>
            </a:r>
            <a:r>
              <a:rPr lang="de-CH" dirty="0"/>
              <a:t> auf Papier genau sein</a:t>
            </a:r>
          </a:p>
          <a:p>
            <a:pPr lvl="1"/>
            <a:r>
              <a:rPr lang="de-CH" dirty="0"/>
              <a:t> Datenbankmodel</a:t>
            </a:r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" t="34927" r="6353" b="7101"/>
          <a:stretch/>
        </p:blipFill>
        <p:spPr>
          <a:xfrm>
            <a:off x="5906133" y="558967"/>
            <a:ext cx="6079435" cy="574887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731"/>
            <a:ext cx="12192000" cy="604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6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Design</a:t>
            </a:r>
          </a:p>
          <a:p>
            <a:pPr lvl="1"/>
            <a:r>
              <a:rPr lang="de-CH" dirty="0"/>
              <a:t>Mock-</a:t>
            </a:r>
            <a:r>
              <a:rPr lang="de-CH" dirty="0" err="1"/>
              <a:t>up</a:t>
            </a:r>
            <a:r>
              <a:rPr lang="de-CH" dirty="0"/>
              <a:t> auf Papier genau sein</a:t>
            </a:r>
          </a:p>
          <a:p>
            <a:pPr lvl="1"/>
            <a:r>
              <a:rPr lang="de-CH" dirty="0"/>
              <a:t> Datenbankmodel</a:t>
            </a:r>
          </a:p>
          <a:p>
            <a:pPr lvl="1"/>
            <a:r>
              <a:rPr lang="de-CH" dirty="0"/>
              <a:t>CRC-Cards hilfreich</a:t>
            </a:r>
          </a:p>
          <a:p>
            <a:r>
              <a:rPr lang="de-CH" dirty="0"/>
              <a:t>Implementation</a:t>
            </a:r>
          </a:p>
          <a:p>
            <a:pPr lvl="1"/>
            <a:r>
              <a:rPr lang="de-CH" dirty="0"/>
              <a:t>Keine Erfahrung mit </a:t>
            </a:r>
            <a:r>
              <a:rPr lang="de-CH" dirty="0" err="1"/>
              <a:t>Vaadin</a:t>
            </a:r>
            <a:endParaRPr lang="de-CH" dirty="0"/>
          </a:p>
          <a:p>
            <a:pPr lvl="1"/>
            <a:r>
              <a:rPr lang="de-CH" dirty="0"/>
              <a:t>Kompetenzen verschieden</a:t>
            </a:r>
          </a:p>
          <a:p>
            <a:pPr lvl="1"/>
            <a:r>
              <a:rPr lang="de-CH" dirty="0"/>
              <a:t>Designfragen nachhohlen</a:t>
            </a:r>
          </a:p>
          <a:p>
            <a:pPr lvl="1"/>
            <a:r>
              <a:rPr lang="de-CH" dirty="0"/>
              <a:t>Refresh funktionierte nicht gut</a:t>
            </a:r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" t="34927" r="6353" b="7101"/>
          <a:stretch/>
        </p:blipFill>
        <p:spPr>
          <a:xfrm>
            <a:off x="5906133" y="558967"/>
            <a:ext cx="6079435" cy="57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/>
              <a:t>retrospective</a:t>
            </a:r>
            <a:endParaRPr lang="de-CH" dirty="0"/>
          </a:p>
          <a:p>
            <a:pPr lvl="1"/>
            <a:r>
              <a:rPr lang="de-CH" dirty="0"/>
              <a:t>Erster </a:t>
            </a:r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Backlog</a:t>
            </a:r>
            <a:r>
              <a:rPr lang="de-CH" dirty="0"/>
              <a:t> zu unspezifisch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2" y="2703262"/>
            <a:ext cx="12088498" cy="29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4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/>
              <a:t>retrospective</a:t>
            </a:r>
            <a:endParaRPr lang="de-CH" dirty="0"/>
          </a:p>
          <a:p>
            <a:pPr lvl="1"/>
            <a:r>
              <a:rPr lang="de-CH" dirty="0" err="1"/>
              <a:t>rework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3" y="365124"/>
            <a:ext cx="11766094" cy="61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6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/>
              <a:t>retrospective</a:t>
            </a:r>
            <a:endParaRPr lang="de-CH" dirty="0"/>
          </a:p>
          <a:p>
            <a:pPr lvl="1"/>
            <a:r>
              <a:rPr lang="de-CH" dirty="0"/>
              <a:t>Sprint </a:t>
            </a:r>
            <a:r>
              <a:rPr lang="de-CH" dirty="0" err="1"/>
              <a:t>backlog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962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/>
              <a:t>retrospective</a:t>
            </a:r>
            <a:endParaRPr lang="de-CH" dirty="0"/>
          </a:p>
          <a:p>
            <a:pPr lvl="1"/>
            <a:r>
              <a:rPr lang="de-CH" dirty="0"/>
              <a:t>Sprint </a:t>
            </a:r>
            <a:r>
              <a:rPr lang="de-CH" dirty="0" err="1"/>
              <a:t>backlog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1" y="648393"/>
            <a:ext cx="12009587" cy="552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61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Reflexion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Probleme beim Start (Gruppenbildung)</a:t>
            </a:r>
          </a:p>
          <a:p>
            <a:r>
              <a:rPr lang="de-CH" dirty="0"/>
              <a:t>Meetings</a:t>
            </a:r>
          </a:p>
          <a:p>
            <a:r>
              <a:rPr lang="de-CH" dirty="0"/>
              <a:t>Skype Konferenzen</a:t>
            </a:r>
          </a:p>
          <a:p>
            <a:r>
              <a:rPr lang="de-CH" dirty="0"/>
              <a:t>Planung muss genau sein</a:t>
            </a:r>
          </a:p>
          <a:p>
            <a:r>
              <a:rPr lang="de-CH" dirty="0"/>
              <a:t>Design von allen verstanden und akzeptiert</a:t>
            </a:r>
          </a:p>
          <a:p>
            <a:r>
              <a:rPr lang="de-CH" dirty="0"/>
              <a:t>Neue </a:t>
            </a:r>
            <a:r>
              <a:rPr lang="de-CH" dirty="0" err="1"/>
              <a:t>frameworks</a:t>
            </a:r>
            <a:r>
              <a:rPr lang="de-CH" dirty="0"/>
              <a:t> nicht unterschätzen</a:t>
            </a:r>
          </a:p>
          <a:p>
            <a:r>
              <a:rPr lang="de-CH" dirty="0"/>
              <a:t>Klare Aufgabenverteilung</a:t>
            </a:r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765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920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Live-demonstration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http://localhost:8080/</a:t>
            </a:r>
            <a:endParaRPr lang="de-DE" dirty="0"/>
          </a:p>
          <a:p>
            <a:endParaRPr lang="de-CH" dirty="0"/>
          </a:p>
          <a:p>
            <a:r>
              <a:rPr lang="de-CH" dirty="0"/>
              <a:t>Username: </a:t>
            </a:r>
            <a:r>
              <a:rPr lang="de-CH" dirty="0" err="1"/>
              <a:t>usr</a:t>
            </a:r>
            <a:endParaRPr lang="de-CH" dirty="0"/>
          </a:p>
          <a:p>
            <a:r>
              <a:rPr lang="de-CH" dirty="0"/>
              <a:t>Password: 123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924" y="1825625"/>
            <a:ext cx="43053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3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Personal </a:t>
            </a:r>
            <a:r>
              <a:rPr lang="de-CH" dirty="0" err="1">
                <a:solidFill>
                  <a:srgbClr val="FF0000"/>
                </a:solidFill>
              </a:rPr>
              <a:t>contributions</a:t>
            </a:r>
            <a:r>
              <a:rPr lang="de-CH" dirty="0">
                <a:solidFill>
                  <a:srgbClr val="FF0000"/>
                </a:solidFill>
              </a:rPr>
              <a:t> Code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Ludovic </a:t>
            </a:r>
            <a:r>
              <a:rPr lang="de-CH" dirty="0" err="1"/>
              <a:t>Frehner</a:t>
            </a:r>
            <a:endParaRPr lang="de-CH" dirty="0"/>
          </a:p>
          <a:p>
            <a:pPr lvl="1"/>
            <a:r>
              <a:rPr lang="de-CH" dirty="0" err="1"/>
              <a:t>Persistence</a:t>
            </a:r>
            <a:endParaRPr lang="de-CH" dirty="0"/>
          </a:p>
          <a:p>
            <a:pPr lvl="1"/>
            <a:r>
              <a:rPr lang="de-CH" dirty="0"/>
              <a:t>Database </a:t>
            </a:r>
            <a:r>
              <a:rPr lang="de-CH" dirty="0" err="1"/>
              <a:t>implementation</a:t>
            </a:r>
            <a:endParaRPr lang="de-CH" dirty="0"/>
          </a:p>
          <a:p>
            <a:pPr lvl="1"/>
            <a:r>
              <a:rPr lang="de-CH" dirty="0" err="1"/>
              <a:t>TabInstitution</a:t>
            </a:r>
            <a:endParaRPr lang="de-CH" dirty="0"/>
          </a:p>
          <a:p>
            <a:pPr lvl="1"/>
            <a:r>
              <a:rPr lang="de-CH" dirty="0" err="1"/>
              <a:t>Calculation</a:t>
            </a:r>
            <a:r>
              <a:rPr lang="de-CH" dirty="0"/>
              <a:t> </a:t>
            </a:r>
            <a:r>
              <a:rPr lang="de-CH" dirty="0" err="1"/>
              <a:t>statistic</a:t>
            </a:r>
            <a:endParaRPr lang="de-CH" dirty="0"/>
          </a:p>
          <a:p>
            <a:pPr lvl="1"/>
            <a:r>
              <a:rPr lang="de-CH" dirty="0"/>
              <a:t>Review / </a:t>
            </a:r>
            <a:r>
              <a:rPr lang="de-CH" dirty="0" err="1"/>
              <a:t>control</a:t>
            </a:r>
            <a:r>
              <a:rPr lang="de-CH" dirty="0"/>
              <a:t> / </a:t>
            </a:r>
            <a:r>
              <a:rPr lang="de-CH" dirty="0" err="1"/>
              <a:t>improvement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99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Personal </a:t>
            </a:r>
            <a:r>
              <a:rPr lang="de-CH" dirty="0" err="1">
                <a:solidFill>
                  <a:srgbClr val="FF0000"/>
                </a:solidFill>
              </a:rPr>
              <a:t>contributions</a:t>
            </a:r>
            <a:r>
              <a:rPr lang="de-CH" dirty="0">
                <a:solidFill>
                  <a:srgbClr val="FF0000"/>
                </a:solidFill>
              </a:rPr>
              <a:t> Code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Luca Ramos</a:t>
            </a:r>
          </a:p>
          <a:p>
            <a:pPr lvl="1"/>
            <a:r>
              <a:rPr lang="de-CH" dirty="0" err="1"/>
              <a:t>Tabtreatment</a:t>
            </a:r>
            <a:endParaRPr lang="de-CH" dirty="0"/>
          </a:p>
          <a:p>
            <a:pPr lvl="1"/>
            <a:r>
              <a:rPr lang="de-CH" dirty="0" err="1"/>
              <a:t>Calculation</a:t>
            </a:r>
            <a:r>
              <a:rPr lang="de-CH" dirty="0"/>
              <a:t> </a:t>
            </a:r>
            <a:r>
              <a:rPr lang="de-CH" dirty="0" err="1"/>
              <a:t>statistic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Antoni Tomic</a:t>
            </a:r>
          </a:p>
          <a:p>
            <a:pPr lvl="1"/>
            <a:r>
              <a:rPr lang="de-CH" dirty="0" err="1"/>
              <a:t>TabAddictions</a:t>
            </a:r>
            <a:endParaRPr lang="de-CH" dirty="0"/>
          </a:p>
          <a:p>
            <a:pPr lvl="1"/>
            <a:r>
              <a:rPr lang="de-CH" dirty="0" err="1"/>
              <a:t>Calculation</a:t>
            </a:r>
            <a:r>
              <a:rPr lang="de-CH" dirty="0"/>
              <a:t> </a:t>
            </a:r>
            <a:r>
              <a:rPr lang="de-CH" dirty="0" err="1"/>
              <a:t>statistic</a:t>
            </a:r>
            <a:endParaRPr lang="de-CH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35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Personal </a:t>
            </a:r>
            <a:r>
              <a:rPr lang="de-CH" dirty="0" err="1">
                <a:solidFill>
                  <a:srgbClr val="FF0000"/>
                </a:solidFill>
              </a:rPr>
              <a:t>contributions</a:t>
            </a:r>
            <a:r>
              <a:rPr lang="de-CH" dirty="0">
                <a:solidFill>
                  <a:srgbClr val="FF0000"/>
                </a:solidFill>
              </a:rPr>
              <a:t> Code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553"/>
          </a:xfrm>
        </p:spPr>
        <p:txBody>
          <a:bodyPr>
            <a:normAutofit/>
          </a:bodyPr>
          <a:lstStyle/>
          <a:p>
            <a:r>
              <a:rPr lang="de-CH" dirty="0" err="1"/>
              <a:t>Massah</a:t>
            </a:r>
            <a:r>
              <a:rPr lang="de-CH" dirty="0"/>
              <a:t> Hamidi</a:t>
            </a:r>
          </a:p>
          <a:p>
            <a:pPr lvl="1"/>
            <a:r>
              <a:rPr lang="de-CH" dirty="0" err="1"/>
              <a:t>TabAddictions</a:t>
            </a:r>
            <a:endParaRPr lang="de-CH" dirty="0"/>
          </a:p>
          <a:p>
            <a:pPr lvl="1"/>
            <a:r>
              <a:rPr lang="de-CH" dirty="0"/>
              <a:t>Login</a:t>
            </a:r>
          </a:p>
          <a:p>
            <a:pPr lvl="1"/>
            <a:endParaRPr lang="de-CH" dirty="0"/>
          </a:p>
          <a:p>
            <a:r>
              <a:rPr lang="de-CH" dirty="0"/>
              <a:t>Roberto </a:t>
            </a:r>
            <a:r>
              <a:rPr lang="de-CH" dirty="0" err="1"/>
              <a:t>Tangarife</a:t>
            </a:r>
            <a:endParaRPr lang="de-CH" dirty="0"/>
          </a:p>
          <a:p>
            <a:pPr lvl="1"/>
            <a:r>
              <a:rPr lang="de-CH" dirty="0" err="1"/>
              <a:t>TabPatients</a:t>
            </a:r>
            <a:endParaRPr lang="de-CH" dirty="0"/>
          </a:p>
          <a:p>
            <a:pPr lvl="1"/>
            <a:r>
              <a:rPr lang="de-CH" dirty="0"/>
              <a:t>Login</a:t>
            </a:r>
          </a:p>
          <a:p>
            <a:pPr lvl="1"/>
            <a:endParaRPr lang="de-CH" dirty="0"/>
          </a:p>
          <a:p>
            <a:r>
              <a:rPr lang="de-CH" dirty="0"/>
              <a:t>Hager Magdub</a:t>
            </a:r>
          </a:p>
          <a:p>
            <a:pPr lvl="1"/>
            <a:r>
              <a:rPr lang="de-CH" dirty="0" err="1"/>
              <a:t>TabPatients</a:t>
            </a:r>
            <a:endParaRPr lang="de-CH" dirty="0"/>
          </a:p>
          <a:p>
            <a:pPr lvl="1"/>
            <a:r>
              <a:rPr lang="de-CH" dirty="0"/>
              <a:t>Login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89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Personal </a:t>
            </a:r>
            <a:r>
              <a:rPr lang="de-CH" dirty="0" err="1">
                <a:solidFill>
                  <a:srgbClr val="FF0000"/>
                </a:solidFill>
              </a:rPr>
              <a:t>contributions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de-CH" dirty="0"/>
              <a:t>Ludovic </a:t>
            </a:r>
            <a:r>
              <a:rPr lang="de-CH" dirty="0" err="1"/>
              <a:t>Frehner</a:t>
            </a:r>
            <a:endParaRPr lang="de-CH" dirty="0"/>
          </a:p>
          <a:p>
            <a:pPr lvl="1"/>
            <a:r>
              <a:rPr lang="de-CH" dirty="0"/>
              <a:t>Prototype Papier</a:t>
            </a:r>
          </a:p>
          <a:p>
            <a:pPr lvl="1"/>
            <a:r>
              <a:rPr lang="de-CH" dirty="0"/>
              <a:t>UML Domain Model</a:t>
            </a:r>
          </a:p>
          <a:p>
            <a:pPr lvl="1"/>
            <a:r>
              <a:rPr lang="de-CH" dirty="0" err="1"/>
              <a:t>Sequence</a:t>
            </a:r>
            <a:r>
              <a:rPr lang="de-CH" dirty="0"/>
              <a:t> Diagramm</a:t>
            </a:r>
          </a:p>
          <a:p>
            <a:pPr lvl="1"/>
            <a:r>
              <a:rPr lang="de-CH" dirty="0" err="1"/>
              <a:t>Scrum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Antoni Tomic</a:t>
            </a:r>
          </a:p>
          <a:p>
            <a:pPr lvl="1"/>
            <a:r>
              <a:rPr lang="de-CH" dirty="0"/>
              <a:t>SVN Setup</a:t>
            </a:r>
          </a:p>
          <a:p>
            <a:pPr lvl="1"/>
            <a:r>
              <a:rPr lang="de-CH" dirty="0" err="1"/>
              <a:t>Requirements</a:t>
            </a:r>
            <a:endParaRPr lang="de-CH" dirty="0"/>
          </a:p>
          <a:p>
            <a:pPr lvl="1"/>
            <a:r>
              <a:rPr lang="de-CH" dirty="0"/>
              <a:t>CRC-Cards</a:t>
            </a:r>
          </a:p>
          <a:p>
            <a:pPr lvl="1"/>
            <a:r>
              <a:rPr lang="de-CH" dirty="0"/>
              <a:t>UML Domain Model</a:t>
            </a:r>
          </a:p>
          <a:p>
            <a:pPr lvl="1"/>
            <a:r>
              <a:rPr lang="de-CH" dirty="0" err="1"/>
              <a:t>Scrum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35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Personal </a:t>
            </a:r>
            <a:r>
              <a:rPr lang="de-CH" dirty="0" err="1">
                <a:solidFill>
                  <a:srgbClr val="FF0000"/>
                </a:solidFill>
              </a:rPr>
              <a:t>contributions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>
            <a:normAutofit/>
          </a:bodyPr>
          <a:lstStyle/>
          <a:p>
            <a:r>
              <a:rPr lang="de-CH" dirty="0"/>
              <a:t>Hager Magdub</a:t>
            </a:r>
          </a:p>
          <a:p>
            <a:pPr lvl="1"/>
            <a:r>
              <a:rPr lang="de-CH" dirty="0"/>
              <a:t>Research</a:t>
            </a:r>
          </a:p>
          <a:p>
            <a:pPr lvl="1"/>
            <a:r>
              <a:rPr lang="de-CH" dirty="0"/>
              <a:t>CRC-Cards</a:t>
            </a:r>
          </a:p>
          <a:p>
            <a:pPr lvl="1"/>
            <a:r>
              <a:rPr lang="de-CH" dirty="0" err="1"/>
              <a:t>Architectual</a:t>
            </a:r>
            <a:r>
              <a:rPr lang="de-CH" dirty="0"/>
              <a:t> design </a:t>
            </a:r>
            <a:r>
              <a:rPr lang="de-CH" dirty="0" err="1"/>
              <a:t>pattern</a:t>
            </a:r>
            <a:endParaRPr lang="de-CH" dirty="0"/>
          </a:p>
          <a:p>
            <a:pPr lvl="1"/>
            <a:r>
              <a:rPr lang="de-CH" dirty="0"/>
              <a:t>Software </a:t>
            </a:r>
            <a:r>
              <a:rPr lang="de-CH" dirty="0" err="1"/>
              <a:t>architecture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 err="1"/>
              <a:t>Massah</a:t>
            </a:r>
            <a:r>
              <a:rPr lang="de-CH" dirty="0"/>
              <a:t> Hamidi</a:t>
            </a:r>
          </a:p>
          <a:p>
            <a:pPr lvl="1"/>
            <a:r>
              <a:rPr lang="de-CH" dirty="0"/>
              <a:t>Interview Herr Lehmann</a:t>
            </a:r>
          </a:p>
          <a:p>
            <a:pPr lvl="1"/>
            <a:r>
              <a:rPr lang="de-CH" dirty="0" err="1"/>
              <a:t>Diary</a:t>
            </a:r>
            <a:endParaRPr lang="de-CH" dirty="0"/>
          </a:p>
          <a:p>
            <a:pPr lvl="1"/>
            <a:r>
              <a:rPr lang="de-CH" dirty="0" err="1"/>
              <a:t>Architectual</a:t>
            </a:r>
            <a:r>
              <a:rPr lang="de-CH" dirty="0"/>
              <a:t> </a:t>
            </a:r>
            <a:r>
              <a:rPr lang="de-CH" dirty="0" err="1"/>
              <a:t>desing</a:t>
            </a:r>
            <a:r>
              <a:rPr lang="de-CH" dirty="0"/>
              <a:t> </a:t>
            </a:r>
            <a:r>
              <a:rPr lang="de-CH" dirty="0" err="1"/>
              <a:t>pattern</a:t>
            </a:r>
            <a:endParaRPr lang="de-CH" dirty="0"/>
          </a:p>
          <a:p>
            <a:pPr lvl="1"/>
            <a:r>
              <a:rPr lang="de-CH" dirty="0"/>
              <a:t>Software </a:t>
            </a:r>
            <a:r>
              <a:rPr lang="de-CH" dirty="0" err="1"/>
              <a:t>architecture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776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Personal </a:t>
            </a:r>
            <a:r>
              <a:rPr lang="de-CH" dirty="0" err="1">
                <a:solidFill>
                  <a:srgbClr val="FF0000"/>
                </a:solidFill>
              </a:rPr>
              <a:t>contributions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de-CH" dirty="0"/>
              <a:t>Luca Ramos</a:t>
            </a:r>
          </a:p>
          <a:p>
            <a:pPr lvl="1"/>
            <a:r>
              <a:rPr lang="de-CH" dirty="0"/>
              <a:t>UML Domain Model</a:t>
            </a:r>
          </a:p>
          <a:p>
            <a:pPr lvl="1"/>
            <a:r>
              <a:rPr lang="de-CH" dirty="0" err="1"/>
              <a:t>Sequence</a:t>
            </a:r>
            <a:r>
              <a:rPr lang="de-CH" dirty="0"/>
              <a:t> </a:t>
            </a:r>
            <a:r>
              <a:rPr lang="de-CH" dirty="0" err="1"/>
              <a:t>diagram</a:t>
            </a:r>
            <a:endParaRPr lang="de-CH" dirty="0"/>
          </a:p>
          <a:p>
            <a:pPr lvl="1"/>
            <a:r>
              <a:rPr lang="de-CH" dirty="0" err="1"/>
              <a:t>Architectual</a:t>
            </a:r>
            <a:r>
              <a:rPr lang="de-CH" dirty="0"/>
              <a:t> design </a:t>
            </a:r>
            <a:r>
              <a:rPr lang="de-CH" dirty="0" err="1"/>
              <a:t>pattern</a:t>
            </a:r>
            <a:endParaRPr lang="de-CH" dirty="0"/>
          </a:p>
          <a:p>
            <a:pPr lvl="1"/>
            <a:r>
              <a:rPr lang="de-CH" dirty="0"/>
              <a:t>Software </a:t>
            </a:r>
            <a:r>
              <a:rPr lang="de-CH" dirty="0" err="1"/>
              <a:t>architecture</a:t>
            </a:r>
            <a:endParaRPr lang="de-CH" dirty="0"/>
          </a:p>
          <a:p>
            <a:pPr lvl="1"/>
            <a:r>
              <a:rPr lang="de-CH" dirty="0" err="1"/>
              <a:t>Maven</a:t>
            </a:r>
            <a:r>
              <a:rPr lang="de-CH" dirty="0"/>
              <a:t> &amp; </a:t>
            </a:r>
            <a:r>
              <a:rPr lang="de-CH" dirty="0" err="1"/>
              <a:t>Vaadin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Roberto </a:t>
            </a:r>
            <a:r>
              <a:rPr lang="de-CH" dirty="0" err="1"/>
              <a:t>Tangarife</a:t>
            </a:r>
            <a:endParaRPr lang="de-CH" dirty="0"/>
          </a:p>
          <a:p>
            <a:pPr lvl="1"/>
            <a:r>
              <a:rPr lang="de-CH" dirty="0"/>
              <a:t>Research</a:t>
            </a:r>
          </a:p>
          <a:p>
            <a:pPr lvl="1"/>
            <a:r>
              <a:rPr lang="de-CH" dirty="0"/>
              <a:t>Interview Herr Lehmann</a:t>
            </a:r>
          </a:p>
          <a:p>
            <a:pPr lvl="1"/>
            <a:r>
              <a:rPr lang="de-CH" dirty="0" err="1"/>
              <a:t>Sequence</a:t>
            </a:r>
            <a:r>
              <a:rPr lang="de-CH" dirty="0"/>
              <a:t> </a:t>
            </a:r>
            <a:r>
              <a:rPr lang="de-CH" dirty="0" err="1"/>
              <a:t>diagram</a:t>
            </a:r>
            <a:endParaRPr lang="de-CH" dirty="0"/>
          </a:p>
          <a:p>
            <a:pPr lvl="1"/>
            <a:r>
              <a:rPr lang="de-CH" dirty="0" err="1"/>
              <a:t>Scrum</a:t>
            </a:r>
            <a:endParaRPr lang="de-CH" dirty="0"/>
          </a:p>
          <a:p>
            <a:pPr lvl="1"/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77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Lessons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learned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Storyboards</a:t>
            </a:r>
          </a:p>
          <a:p>
            <a:pPr lvl="1"/>
            <a:r>
              <a:rPr lang="de-CH" dirty="0"/>
              <a:t>Viele Storyboards -&gt; Verschiedene Ideen</a:t>
            </a:r>
          </a:p>
          <a:p>
            <a:pPr lvl="1"/>
            <a:r>
              <a:rPr lang="de-CH" dirty="0"/>
              <a:t>Wichtiger Schritt zur Visualisierung</a:t>
            </a:r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3"/>
          <a:stretch/>
        </p:blipFill>
        <p:spPr>
          <a:xfrm>
            <a:off x="5569862" y="3291840"/>
            <a:ext cx="6738516" cy="35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Breitbild</PresentationFormat>
  <Paragraphs>154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Lucida Grande</vt:lpstr>
      <vt:lpstr>Lucida Sans</vt:lpstr>
      <vt:lpstr>Lucida Sans Unicode</vt:lpstr>
      <vt:lpstr>Office Theme</vt:lpstr>
      <vt:lpstr>CS1  Task14 – final presentation </vt:lpstr>
      <vt:lpstr>Live-demonstration</vt:lpstr>
      <vt:lpstr>Personal contributions Code </vt:lpstr>
      <vt:lpstr>Personal contributions Code </vt:lpstr>
      <vt:lpstr>Personal contributions Code </vt:lpstr>
      <vt:lpstr>Personal contributions </vt:lpstr>
      <vt:lpstr>Personal contributions </vt:lpstr>
      <vt:lpstr>Personal contributions </vt:lpstr>
      <vt:lpstr>Lessons learned</vt:lpstr>
      <vt:lpstr>Lessons learned</vt:lpstr>
      <vt:lpstr>Lessons learned</vt:lpstr>
      <vt:lpstr>Lessons learned</vt:lpstr>
      <vt:lpstr>Lessons learned</vt:lpstr>
      <vt:lpstr>Lessons learned</vt:lpstr>
      <vt:lpstr>Lessons learned</vt:lpstr>
      <vt:lpstr>Lessons learned</vt:lpstr>
      <vt:lpstr>Lessons learned</vt:lpstr>
      <vt:lpstr>Reflexion</vt:lpstr>
      <vt:lpstr>Herzlichen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</dc:title>
  <dc:creator>Antoni Tomic</dc:creator>
  <cp:lastModifiedBy>Antoni Tomic</cp:lastModifiedBy>
  <cp:revision>35</cp:revision>
  <dcterms:created xsi:type="dcterms:W3CDTF">2016-12-01T18:15:41Z</dcterms:created>
  <dcterms:modified xsi:type="dcterms:W3CDTF">2017-01-19T11:33:55Z</dcterms:modified>
</cp:coreProperties>
</file>