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1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45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74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1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56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72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911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4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6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5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34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77CA-3E3E-4F98-9C85-9D8943514B74}" type="datetimeFigureOut">
              <a:rPr lang="de-CH" smtClean="0"/>
              <a:t>06.10.2016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2E26-3929-4A5A-8746-9004F4E2E30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04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02 SE </a:t>
            </a:r>
            <a:r>
              <a:rPr lang="de-CH" dirty="0" err="1" smtClean="0">
                <a:solidFill>
                  <a:srgbClr val="FF0000"/>
                </a:solidFill>
              </a:rPr>
              <a:t>Process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</a:t>
            </a:r>
            <a:r>
              <a:rPr lang="de-CH" dirty="0" err="1" smtClean="0"/>
              <a:t>Red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Frehner</a:t>
            </a:r>
            <a:r>
              <a:rPr lang="de-CH" dirty="0" smtClean="0"/>
              <a:t>, Hamidi, </a:t>
            </a:r>
            <a:r>
              <a:rPr lang="de-CH" dirty="0" err="1" smtClean="0"/>
              <a:t>Magdub</a:t>
            </a:r>
            <a:r>
              <a:rPr lang="de-CH" dirty="0" smtClean="0"/>
              <a:t>, Ramos, </a:t>
            </a:r>
            <a:r>
              <a:rPr lang="de-CH" dirty="0" err="1" smtClean="0"/>
              <a:t>Tangarife</a:t>
            </a:r>
            <a:r>
              <a:rPr lang="de-CH" dirty="0" smtClean="0"/>
              <a:t>, Tomic </a:t>
            </a:r>
          </a:p>
        </p:txBody>
      </p:sp>
    </p:spTree>
    <p:extLst>
      <p:ext uri="{BB962C8B-B14F-4D97-AF65-F5344CB8AC3E}">
        <p14:creationId xmlns:p14="http://schemas.microsoft.com/office/powerpoint/2010/main" val="6111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vs</a:t>
            </a:r>
            <a:r>
              <a:rPr lang="de-CH" dirty="0" smtClean="0"/>
              <a:t> Agile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859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vs</a:t>
            </a:r>
            <a:r>
              <a:rPr lang="de-CH" dirty="0" smtClean="0"/>
              <a:t> Agile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122345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Process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Pro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Contra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Waterfall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 smtClean="0"/>
                        <a:t>Clear</a:t>
                      </a:r>
                      <a:r>
                        <a:rPr lang="en-GB" baseline="0" noProof="0" dirty="0" smtClean="0"/>
                        <a:t>ly defined timetable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Simple planning of steps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Easy task distribution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Clearly defined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 smtClean="0"/>
                        <a:t>Conflicts between groups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 smtClean="0"/>
                        <a:t>Conflicts</a:t>
                      </a:r>
                      <a:r>
                        <a:rPr lang="en-GB" baseline="0" noProof="0" dirty="0" smtClean="0"/>
                        <a:t> with goals result in new planning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Time consuming problems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Not flexible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Agile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 smtClean="0"/>
                        <a:t>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 smtClean="0"/>
                        <a:t>Focus</a:t>
                      </a:r>
                      <a:r>
                        <a:rPr lang="en-GB" baseline="0" noProof="0" dirty="0" smtClean="0"/>
                        <a:t> on simple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Better time management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 smtClean="0"/>
                        <a:t>Lots of meetings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noProof="0" dirty="0" smtClean="0"/>
                        <a:t>Frequent</a:t>
                      </a:r>
                      <a:r>
                        <a:rPr lang="en-GB" baseline="0" noProof="0" dirty="0" smtClean="0"/>
                        <a:t> changes in requirements and program have an impact on due date and milestones</a:t>
                      </a:r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SE 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44243"/>
              </p:ext>
            </p:extLst>
          </p:nvPr>
        </p:nvGraphicFramePr>
        <p:xfrm>
          <a:off x="838200" y="1825625"/>
          <a:ext cx="10515600" cy="364302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10732"/>
                <a:gridCol w="2554664"/>
                <a:gridCol w="1904214"/>
                <a:gridCol w="2337848"/>
                <a:gridCol w="1908142"/>
              </a:tblGrid>
              <a:tr h="427381">
                <a:tc rowSpan="2">
                  <a:txBody>
                    <a:bodyPr/>
                    <a:lstStyle/>
                    <a:p>
                      <a:pPr algn="ctr"/>
                      <a:r>
                        <a:rPr lang="en-GB" noProof="0" dirty="0" smtClean="0"/>
                        <a:t>Process</a:t>
                      </a:r>
                      <a:endParaRPr lang="en-GB" noProof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noProof="0" dirty="0" smtClean="0"/>
                        <a:t>Pla</a:t>
                      </a:r>
                      <a:r>
                        <a:rPr lang="en-GB" baseline="0" noProof="0" dirty="0" smtClean="0"/>
                        <a:t>n Driven</a:t>
                      </a:r>
                      <a:endParaRPr lang="en-GB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noProof="0" dirty="0" smtClean="0"/>
                        <a:t>Agile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/>
                        <a:t>Pro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/>
                        <a:t>Contra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/>
                        <a:t>Contra</a:t>
                      </a:r>
                    </a:p>
                  </a:txBody>
                  <a:tcPr anchor="ctr"/>
                </a:tc>
              </a:tr>
              <a:tr h="590694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Costumer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Easy to understand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Clear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Can’t change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Can’t add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Flexibility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Easy to handle new requirements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Few meetings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Time consuming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User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noProof="0" dirty="0" smtClean="0"/>
                        <a:t>User oriented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Team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Resources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0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Customers </a:t>
            </a:r>
            <a:r>
              <a:rPr lang="de-CH" dirty="0" err="1" smtClean="0"/>
              <a:t>and</a:t>
            </a:r>
            <a:r>
              <a:rPr lang="de-CH" dirty="0" smtClean="0"/>
              <a:t> Users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91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49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CS1 - Task 02 SE Process</vt:lpstr>
      <vt:lpstr>Content</vt:lpstr>
      <vt:lpstr>Plan driven vs Agile</vt:lpstr>
      <vt:lpstr>Our SE process analysis</vt:lpstr>
      <vt:lpstr>Customers and Users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02 SE Process</dc:title>
  <dc:creator>Luca Brito</dc:creator>
  <cp:lastModifiedBy>Luca Brito</cp:lastModifiedBy>
  <cp:revision>13</cp:revision>
  <dcterms:created xsi:type="dcterms:W3CDTF">2016-10-06T10:48:36Z</dcterms:created>
  <dcterms:modified xsi:type="dcterms:W3CDTF">2016-10-06T12:02:53Z</dcterms:modified>
</cp:coreProperties>
</file>