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6" d="100"/>
          <a:sy n="46" d="100"/>
        </p:scale>
        <p:origin x="43" y="7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30F4-9768-43D9-B5D8-E0BD408A3F90}" type="datetimeFigureOut">
              <a:rPr lang="de-CH" smtClean="0"/>
              <a:t>30.09.2016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6EBB-4FF3-42C3-9BAA-63A799A616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749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30F4-9768-43D9-B5D8-E0BD408A3F90}" type="datetimeFigureOut">
              <a:rPr lang="de-CH" smtClean="0"/>
              <a:t>30.09.2016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6EBB-4FF3-42C3-9BAA-63A799A616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21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30F4-9768-43D9-B5D8-E0BD408A3F90}" type="datetimeFigureOut">
              <a:rPr lang="de-CH" smtClean="0"/>
              <a:t>30.09.2016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6EBB-4FF3-42C3-9BAA-63A799A616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633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30F4-9768-43D9-B5D8-E0BD408A3F90}" type="datetimeFigureOut">
              <a:rPr lang="de-CH" smtClean="0"/>
              <a:t>30.09.2016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6EBB-4FF3-42C3-9BAA-63A799A616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402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30F4-9768-43D9-B5D8-E0BD408A3F90}" type="datetimeFigureOut">
              <a:rPr lang="de-CH" smtClean="0"/>
              <a:t>30.09.2016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6EBB-4FF3-42C3-9BAA-63A799A616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948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30F4-9768-43D9-B5D8-E0BD408A3F90}" type="datetimeFigureOut">
              <a:rPr lang="de-CH" smtClean="0"/>
              <a:t>30.09.2016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6EBB-4FF3-42C3-9BAA-63A799A616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324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30F4-9768-43D9-B5D8-E0BD408A3F90}" type="datetimeFigureOut">
              <a:rPr lang="de-CH" smtClean="0"/>
              <a:t>30.09.2016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6EBB-4FF3-42C3-9BAA-63A799A616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049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30F4-9768-43D9-B5D8-E0BD408A3F90}" type="datetimeFigureOut">
              <a:rPr lang="de-CH" smtClean="0"/>
              <a:t>30.09.2016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6EBB-4FF3-42C3-9BAA-63A799A616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025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30F4-9768-43D9-B5D8-E0BD408A3F90}" type="datetimeFigureOut">
              <a:rPr lang="de-CH" smtClean="0"/>
              <a:t>30.09.2016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6EBB-4FF3-42C3-9BAA-63A799A616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6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30F4-9768-43D9-B5D8-E0BD408A3F90}" type="datetimeFigureOut">
              <a:rPr lang="de-CH" smtClean="0"/>
              <a:t>30.09.2016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6EBB-4FF3-42C3-9BAA-63A799A616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391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30F4-9768-43D9-B5D8-E0BD408A3F90}" type="datetimeFigureOut">
              <a:rPr lang="de-CH" smtClean="0"/>
              <a:t>30.09.2016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6EBB-4FF3-42C3-9BAA-63A799A616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982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E30F4-9768-43D9-B5D8-E0BD408A3F90}" type="datetimeFigureOut">
              <a:rPr lang="de-CH" smtClean="0"/>
              <a:t>30.09.2016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36EBB-4FF3-42C3-9BAA-63A799A6169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714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FF0000"/>
                </a:solidFill>
              </a:rPr>
              <a:t>CS1 - Task 01 First Analysis</a:t>
            </a:r>
            <a:endParaRPr lang="de-CH" dirty="0" smtClean="0">
              <a:solidFill>
                <a:srgbClr val="FF0000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Team </a:t>
            </a:r>
            <a:r>
              <a:rPr lang="de-CH" dirty="0" err="1" smtClean="0"/>
              <a:t>Red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Tomic, Ramos, </a:t>
            </a:r>
            <a:r>
              <a:rPr lang="de-CH" dirty="0" err="1" smtClean="0"/>
              <a:t>Magdub</a:t>
            </a:r>
            <a:r>
              <a:rPr lang="de-CH" dirty="0" smtClean="0"/>
              <a:t>, </a:t>
            </a:r>
            <a:r>
              <a:rPr lang="de-CH" dirty="0" err="1" smtClean="0"/>
              <a:t>Tangarife</a:t>
            </a:r>
            <a:r>
              <a:rPr lang="de-CH" dirty="0" smtClean="0"/>
              <a:t>, Hamidi, </a:t>
            </a:r>
            <a:r>
              <a:rPr lang="de-CH" dirty="0" err="1" smtClean="0"/>
              <a:t>Frehner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384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Target </a:t>
            </a:r>
            <a:r>
              <a:rPr lang="de-CH" dirty="0" err="1" smtClean="0"/>
              <a:t>users</a:t>
            </a:r>
            <a:endParaRPr lang="de-CH" dirty="0" smtClean="0"/>
          </a:p>
          <a:p>
            <a:r>
              <a:rPr lang="de-CH" dirty="0" smtClean="0"/>
              <a:t>Key </a:t>
            </a:r>
            <a:r>
              <a:rPr lang="de-CH" dirty="0" err="1" smtClean="0"/>
              <a:t>features</a:t>
            </a:r>
            <a:r>
              <a:rPr lang="de-CH" dirty="0" smtClean="0"/>
              <a:t> </a:t>
            </a:r>
          </a:p>
          <a:p>
            <a:r>
              <a:rPr lang="de-CH" dirty="0" smtClean="0"/>
              <a:t>Critical </a:t>
            </a:r>
            <a:r>
              <a:rPr lang="de-CH" dirty="0" err="1" smtClean="0"/>
              <a:t>success</a:t>
            </a:r>
            <a:r>
              <a:rPr lang="de-CH" dirty="0" smtClean="0"/>
              <a:t> </a:t>
            </a:r>
            <a:r>
              <a:rPr lang="de-CH" dirty="0" err="1" smtClean="0"/>
              <a:t>factors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4036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Target Users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8603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Breitbild</PresentationFormat>
  <Paragraphs>10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CS1 - Task 01 First Analysis</vt:lpstr>
      <vt:lpstr>Content</vt:lpstr>
      <vt:lpstr>Target Users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CS1 - Task 01 First Analysis</dc:title>
  <dc:creator>Luca Brito</dc:creator>
  <cp:lastModifiedBy>Luca Brito</cp:lastModifiedBy>
  <cp:revision>1</cp:revision>
  <dcterms:created xsi:type="dcterms:W3CDTF">2016-09-30T07:27:26Z</dcterms:created>
  <dcterms:modified xsi:type="dcterms:W3CDTF">2016-09-30T07:33:19Z</dcterms:modified>
</cp:coreProperties>
</file>