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5"/>
    <p:restoredTop sz="94592"/>
  </p:normalViewPr>
  <p:slideViewPr>
    <p:cSldViewPr snapToGrid="0" showGuides="1">
      <p:cViewPr>
        <p:scale>
          <a:sx n="90" d="100"/>
          <a:sy n="90" d="100"/>
        </p:scale>
        <p:origin x="960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749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21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33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02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8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32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49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025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91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82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30F4-9768-43D9-B5D8-E0BD408A3F90}" type="datetimeFigureOut">
              <a:rPr lang="de-CH" smtClean="0"/>
              <a:t>03.10.16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71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CS1 - Task 01 First Analysis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Team </a:t>
            </a:r>
            <a:r>
              <a:rPr lang="de-CH" dirty="0" err="1" smtClean="0"/>
              <a:t>Red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Tomic, Ramos, </a:t>
            </a:r>
            <a:r>
              <a:rPr lang="de-CH" dirty="0" err="1" smtClean="0"/>
              <a:t>Magdub</a:t>
            </a:r>
            <a:r>
              <a:rPr lang="de-CH" dirty="0" smtClean="0"/>
              <a:t>, </a:t>
            </a:r>
            <a:r>
              <a:rPr lang="de-CH" dirty="0" err="1" smtClean="0"/>
              <a:t>Tangarife</a:t>
            </a:r>
            <a:r>
              <a:rPr lang="de-CH" dirty="0" smtClean="0"/>
              <a:t>, Hamidi, </a:t>
            </a:r>
            <a:r>
              <a:rPr lang="de-CH" dirty="0" err="1" smtClean="0"/>
              <a:t>Frehner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8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Content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Target Users</a:t>
            </a:r>
          </a:p>
          <a:p>
            <a:r>
              <a:rPr lang="de-CH" dirty="0" smtClean="0"/>
              <a:t>Key Features </a:t>
            </a:r>
          </a:p>
          <a:p>
            <a:r>
              <a:rPr lang="de-CH" dirty="0" smtClean="0"/>
              <a:t>Critical </a:t>
            </a:r>
            <a:r>
              <a:rPr lang="de-CH" dirty="0"/>
              <a:t>S</a:t>
            </a:r>
            <a:r>
              <a:rPr lang="de-CH" dirty="0" smtClean="0"/>
              <a:t>uccess Factors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03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Target Users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Clinical </a:t>
            </a:r>
            <a:r>
              <a:rPr lang="de-CH" dirty="0" err="1" smtClean="0"/>
              <a:t>staff</a:t>
            </a:r>
            <a:endParaRPr lang="de-CH" dirty="0" smtClean="0"/>
          </a:p>
          <a:p>
            <a:pPr lvl="1"/>
            <a:r>
              <a:rPr lang="de-CH" dirty="0" err="1" smtClean="0"/>
              <a:t>Doctors</a:t>
            </a:r>
            <a:endParaRPr lang="de-CH" dirty="0" smtClean="0"/>
          </a:p>
          <a:p>
            <a:pPr lvl="1"/>
            <a:r>
              <a:rPr lang="de-CH" dirty="0" err="1" smtClean="0"/>
              <a:t>Nurses</a:t>
            </a:r>
            <a:endParaRPr lang="de-CH" dirty="0" smtClean="0"/>
          </a:p>
          <a:p>
            <a:pPr lvl="1"/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visitors</a:t>
            </a:r>
            <a:endParaRPr lang="de-CH" dirty="0" smtClean="0"/>
          </a:p>
          <a:p>
            <a:r>
              <a:rPr lang="de-CH" dirty="0" err="1" smtClean="0"/>
              <a:t>Receptionists</a:t>
            </a:r>
            <a:r>
              <a:rPr lang="de-CH" dirty="0"/>
              <a:t> </a:t>
            </a:r>
            <a:r>
              <a:rPr lang="de-CH" dirty="0" err="1" smtClean="0"/>
              <a:t>who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appointments</a:t>
            </a:r>
            <a:endParaRPr lang="de-CH" dirty="0" smtClean="0"/>
          </a:p>
          <a:p>
            <a:r>
              <a:rPr lang="de-CH" dirty="0" smtClean="0"/>
              <a:t>Medical </a:t>
            </a:r>
            <a:r>
              <a:rPr lang="de-CH" dirty="0" err="1" smtClean="0"/>
              <a:t>records</a:t>
            </a:r>
            <a:r>
              <a:rPr lang="de-CH" dirty="0" smtClean="0"/>
              <a:t> </a:t>
            </a:r>
            <a:r>
              <a:rPr lang="de-CH" dirty="0" err="1" smtClean="0"/>
              <a:t>staff</a:t>
            </a:r>
            <a:endParaRPr lang="de-CH" dirty="0" smtClean="0"/>
          </a:p>
          <a:p>
            <a:pPr lvl="2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986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Key Features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Informationen zur rechten Zeit</a:t>
            </a:r>
          </a:p>
          <a:p>
            <a:pPr lvl="1"/>
            <a:r>
              <a:rPr lang="de-CH" dirty="0" smtClean="0"/>
              <a:t>Erleichtert die Behandlung von Patienten</a:t>
            </a:r>
          </a:p>
          <a:p>
            <a:r>
              <a:rPr lang="de-CH" dirty="0" smtClean="0"/>
              <a:t>Generierung von Management-Informationen</a:t>
            </a:r>
          </a:p>
          <a:p>
            <a:pPr lvl="1"/>
            <a:r>
              <a:rPr lang="de-CH" dirty="0" smtClean="0"/>
              <a:t>Erlaubt (Managern des Gesundheitswesens) die Beurteilung von lokalen und staatlichen Zielen</a:t>
            </a:r>
          </a:p>
          <a:p>
            <a:r>
              <a:rPr lang="de-CH" dirty="0" smtClean="0"/>
              <a:t>Einschätzung Gefährlichkeitsgrad eines Patienten</a:t>
            </a:r>
          </a:p>
          <a:p>
            <a:r>
              <a:rPr lang="de-CH" dirty="0" smtClean="0"/>
              <a:t>Lediglich psychische Krankheitsangaben</a:t>
            </a:r>
          </a:p>
          <a:p>
            <a:r>
              <a:rPr lang="de-CH" dirty="0" smtClean="0"/>
              <a:t>Verlauf</a:t>
            </a:r>
          </a:p>
          <a:p>
            <a:r>
              <a:rPr lang="de-CH" dirty="0" smtClean="0"/>
              <a:t>Terminplanung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7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Critical Success Factors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Projekt-Organisation</a:t>
            </a:r>
          </a:p>
          <a:p>
            <a:pPr lvl="1"/>
            <a:r>
              <a:rPr lang="de-CH" dirty="0" smtClean="0"/>
              <a:t>Verfügbarkeit</a:t>
            </a:r>
          </a:p>
          <a:p>
            <a:pPr lvl="1"/>
            <a:r>
              <a:rPr lang="de-CH" dirty="0" smtClean="0"/>
              <a:t>Rollenverteilung</a:t>
            </a:r>
          </a:p>
          <a:p>
            <a:r>
              <a:rPr lang="de-CH" dirty="0" smtClean="0"/>
              <a:t>Projektmanagement</a:t>
            </a:r>
          </a:p>
          <a:p>
            <a:pPr lvl="1"/>
            <a:r>
              <a:rPr lang="de-CH" dirty="0" smtClean="0"/>
              <a:t>Strategie-Planung</a:t>
            </a:r>
          </a:p>
          <a:p>
            <a:pPr lvl="1"/>
            <a:r>
              <a:rPr lang="de-CH" dirty="0" smtClean="0"/>
              <a:t>Frühzeitige Erkennung und Vermeidung von Risiken</a:t>
            </a:r>
          </a:p>
          <a:p>
            <a:r>
              <a:rPr lang="de-CH" dirty="0" smtClean="0"/>
              <a:t>Kommunikation im Team</a:t>
            </a:r>
          </a:p>
          <a:p>
            <a:r>
              <a:rPr lang="de-CH" dirty="0" smtClean="0"/>
              <a:t>Zusammenarbeit mit Kunden</a:t>
            </a:r>
          </a:p>
          <a:p>
            <a:r>
              <a:rPr lang="de-CH" dirty="0" smtClean="0"/>
              <a:t>Finanzen</a:t>
            </a:r>
          </a:p>
          <a:p>
            <a:r>
              <a:rPr lang="de-CH" dirty="0" err="1" smtClean="0"/>
              <a:t>Know-How</a:t>
            </a:r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Macintosh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CS1 - Task 01 First Analysis</vt:lpstr>
      <vt:lpstr>Content</vt:lpstr>
      <vt:lpstr>Target Users</vt:lpstr>
      <vt:lpstr>Key Features</vt:lpstr>
      <vt:lpstr>Critical Success Factors</vt:lpstr>
    </vt:vector>
  </TitlesOfParts>
  <Company>Hewlett-Packard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01 First Analysis</dc:title>
  <dc:creator>Luca Brito</dc:creator>
  <cp:lastModifiedBy>Massah Hamidi</cp:lastModifiedBy>
  <cp:revision>11</cp:revision>
  <dcterms:created xsi:type="dcterms:W3CDTF">2016-09-30T07:27:26Z</dcterms:created>
  <dcterms:modified xsi:type="dcterms:W3CDTF">2016-10-03T18:14:03Z</dcterms:modified>
</cp:coreProperties>
</file>