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7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D4AF-4D2C-4ED5-A231-A78460D4EEED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3AC33-FE8F-4EA0-8ABE-B7EF065B1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9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D4AF-4D2C-4ED5-A231-A78460D4EEED}" type="datetimeFigureOut">
              <a:rPr lang="en-US" smtClean="0"/>
              <a:t>6/22/19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3AC33-FE8F-4EA0-8ABE-B7EF065B1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9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D4AF-4D2C-4ED5-A231-A78460D4EEED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3AC33-FE8F-4EA0-8ABE-B7EF065B1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63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D4AF-4D2C-4ED5-A231-A78460D4EEED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3AC33-FE8F-4EA0-8ABE-B7EF065B1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47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D4AF-4D2C-4ED5-A231-A78460D4EEED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3AC33-FE8F-4EA0-8ABE-B7EF065B1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60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D4AF-4D2C-4ED5-A231-A78460D4EEED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3AC33-FE8F-4EA0-8ABE-B7EF065B1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98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D4AF-4D2C-4ED5-A231-A78460D4EEED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3AC33-FE8F-4EA0-8ABE-B7EF065B1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9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D4AF-4D2C-4ED5-A231-A78460D4EEED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3AC33-FE8F-4EA0-8ABE-B7EF065B1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88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D4AF-4D2C-4ED5-A231-A78460D4EEED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3AC33-FE8F-4EA0-8ABE-B7EF065B1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0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D4AF-4D2C-4ED5-A231-A78460D4EEED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663AC33-FE8F-4EA0-8ABE-B7EF065B1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5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D4AF-4D2C-4ED5-A231-A78460D4EEED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3AC33-FE8F-4EA0-8ABE-B7EF065B1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D4AF-4D2C-4ED5-A231-A78460D4EEED}" type="datetimeFigureOut">
              <a:rPr lang="en-US" smtClean="0"/>
              <a:t>6/22/19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3AC33-FE8F-4EA0-8ABE-B7EF065B1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4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D4AF-4D2C-4ED5-A231-A78460D4EEED}" type="datetimeFigureOut">
              <a:rPr lang="en-US" smtClean="0"/>
              <a:t>6/22/19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3AC33-FE8F-4EA0-8ABE-B7EF065B1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0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D4AF-4D2C-4ED5-A231-A78460D4EEED}" type="datetimeFigureOut">
              <a:rPr lang="en-US" smtClean="0"/>
              <a:t>6/22/19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3AC33-FE8F-4EA0-8ABE-B7EF065B1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6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D4AF-4D2C-4ED5-A231-A78460D4EEED}" type="datetimeFigureOut">
              <a:rPr lang="en-US" smtClean="0"/>
              <a:t>6/22/19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3AC33-FE8F-4EA0-8ABE-B7EF065B1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8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D4AF-4D2C-4ED5-A231-A78460D4EEED}" type="datetimeFigureOut">
              <a:rPr lang="en-US" smtClean="0"/>
              <a:t>6/22/19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3AC33-FE8F-4EA0-8ABE-B7EF065B1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1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D4AF-4D2C-4ED5-A231-A78460D4EEED}" type="datetimeFigureOut">
              <a:rPr lang="en-US" smtClean="0"/>
              <a:t>6/22/19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3AC33-FE8F-4EA0-8ABE-B7EF065B1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8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8ADD4AF-4D2C-4ED5-A231-A78460D4EEED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63AC33-FE8F-4EA0-8ABE-B7EF065B1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9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A8D540-231E-4827-AB44-35BCA1106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6200"/>
              <a:t>Vo</a:t>
            </a:r>
            <a:r>
              <a:rPr lang="sr-Latn-RS" sz="6200"/>
              <a:t>đenje evidencija o zaštiti na radu</a:t>
            </a:r>
            <a:endParaRPr lang="en-US" sz="6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E7DF6-5B80-4EA5-833E-4E6FD490A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sr-Latn-RS" dirty="0"/>
              <a:t>Tim Zaštitnici</a:t>
            </a:r>
          </a:p>
          <a:p>
            <a:pPr algn="l">
              <a:lnSpc>
                <a:spcPct val="90000"/>
              </a:lnSpc>
            </a:pPr>
            <a:r>
              <a:rPr lang="sr-Latn-RS" dirty="0"/>
              <a:t>Elektrotehnički fakultet u Beogradu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724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CF7E-ABC3-4DEE-8057-8007D8C53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2" y="188651"/>
            <a:ext cx="8990012" cy="2743199"/>
          </a:xfrm>
        </p:spPr>
        <p:txBody>
          <a:bodyPr/>
          <a:lstStyle/>
          <a:p>
            <a:r>
              <a:rPr lang="sr-Latn-RS" dirty="0"/>
              <a:t>Tokom vremena provedenog u ovom timu naučio sam mnoštvo stvari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93DCC-9FD4-45C9-941B-704B44181D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dirty="0"/>
              <a:t>-</a:t>
            </a:r>
            <a:r>
              <a:rPr lang="en-US" dirty="0" err="1"/>
              <a:t>Mihailo</a:t>
            </a:r>
            <a:r>
              <a:rPr lang="en-US" dirty="0"/>
              <a:t> </a:t>
            </a:r>
            <a:r>
              <a:rPr lang="en-US" dirty="0" err="1"/>
              <a:t>Foli</a:t>
            </a:r>
            <a:r>
              <a:rPr lang="sr-Latn-RS" dirty="0"/>
              <a:t>ć </a:t>
            </a:r>
            <a:r>
              <a:rPr lang="en-US" dirty="0"/>
              <a:t>(</a:t>
            </a:r>
            <a:r>
              <a:rPr lang="sr-Latn-RS" dirty="0"/>
              <a:t>m</a:t>
            </a:r>
            <a:r>
              <a:rPr lang="en-US" dirty="0" err="1"/>
              <a:t>oderator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6B2E0A-07D4-47BB-8BA0-B17704A74BBF}"/>
              </a:ext>
            </a:extLst>
          </p:cNvPr>
          <p:cNvSpPr txBox="1"/>
          <p:nvPr/>
        </p:nvSpPr>
        <p:spPr>
          <a:xfrm>
            <a:off x="2632806" y="1978317"/>
            <a:ext cx="81408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-“</a:t>
            </a:r>
            <a:r>
              <a:rPr lang="sr-Latn-RS" sz="2500" dirty="0"/>
              <a:t>Tim lider</a:t>
            </a:r>
            <a:r>
              <a:rPr lang="en-US" sz="2500" dirty="0"/>
              <a:t>” je </a:t>
            </a:r>
            <a:r>
              <a:rPr lang="en-US" sz="2500" dirty="0" err="1"/>
              <a:t>samo</a:t>
            </a:r>
            <a:r>
              <a:rPr lang="en-US" sz="2500" dirty="0"/>
              <a:t> </a:t>
            </a:r>
            <a:r>
              <a:rPr lang="en-US" sz="2500" dirty="0" err="1"/>
              <a:t>titula</a:t>
            </a:r>
            <a:r>
              <a:rPr lang="en-US" sz="2500" dirty="0"/>
              <a:t> bez </a:t>
            </a:r>
            <a:r>
              <a:rPr lang="en-US" sz="2500" dirty="0" err="1"/>
              <a:t>pokri</a:t>
            </a:r>
            <a:r>
              <a:rPr lang="sr-Latn-RS" sz="2500" dirty="0"/>
              <a:t>ća</a:t>
            </a:r>
            <a:br>
              <a:rPr lang="en-US" sz="2500" dirty="0"/>
            </a:br>
            <a:r>
              <a:rPr lang="en-US" sz="2500" dirty="0"/>
              <a:t>-</a:t>
            </a:r>
            <a:r>
              <a:rPr lang="en-US" sz="2500" dirty="0" err="1"/>
              <a:t>Redovno</a:t>
            </a:r>
            <a:r>
              <a:rPr lang="en-US" sz="2500" dirty="0"/>
              <a:t> </a:t>
            </a:r>
            <a:r>
              <a:rPr lang="en-US" sz="2500" dirty="0" err="1"/>
              <a:t>kontrolisati</a:t>
            </a:r>
            <a:r>
              <a:rPr lang="en-US" sz="2500" dirty="0"/>
              <a:t> rad </a:t>
            </a:r>
            <a:r>
              <a:rPr lang="sr-Latn-RS" sz="2500" dirty="0"/>
              <a:t>člana crnogorske nacionalnosti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78487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CF7E-ABC3-4DEE-8057-8007D8C53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0" y="75467"/>
            <a:ext cx="8990012" cy="2743199"/>
          </a:xfrm>
        </p:spPr>
        <p:txBody>
          <a:bodyPr/>
          <a:lstStyle/>
          <a:p>
            <a:r>
              <a:rPr lang="sr-Latn-RS" dirty="0"/>
              <a:t>Tokom vremena provedenog u ovom timu naučio sam mnoštvo stvari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93DCC-9FD4-45C9-941B-704B44181D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36809" y="3926151"/>
            <a:ext cx="8532815" cy="381000"/>
          </a:xfrm>
        </p:spPr>
        <p:txBody>
          <a:bodyPr/>
          <a:lstStyle/>
          <a:p>
            <a:pPr algn="r"/>
            <a:r>
              <a:rPr lang="en-US" dirty="0"/>
              <a:t>-</a:t>
            </a:r>
            <a:r>
              <a:rPr lang="sr-Latn-RS" dirty="0"/>
              <a:t>Milan Šebek (d</a:t>
            </a:r>
            <a:r>
              <a:rPr lang="en-US" dirty="0" err="1"/>
              <a:t>irektor</a:t>
            </a:r>
            <a:r>
              <a:rPr lang="sr-Latn-RS" dirty="0"/>
              <a:t>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6B2E0A-07D4-47BB-8BA0-B17704A74BBF}"/>
              </a:ext>
            </a:extLst>
          </p:cNvPr>
          <p:cNvSpPr txBox="1"/>
          <p:nvPr/>
        </p:nvSpPr>
        <p:spPr>
          <a:xfrm>
            <a:off x="2632806" y="1978317"/>
            <a:ext cx="814082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-</a:t>
            </a:r>
            <a:r>
              <a:rPr lang="sr-Latn-RS" sz="2500" dirty="0"/>
              <a:t>Dobra radna sredina i odabir muzike su krucijalni za </a:t>
            </a:r>
            <a:r>
              <a:rPr lang="sr-Latn-RS" sz="2500" dirty="0" err="1"/>
              <a:t>uspješnu</a:t>
            </a:r>
            <a:r>
              <a:rPr lang="sr-Latn-RS" sz="2500" dirty="0"/>
              <a:t> realizaciju projekta</a:t>
            </a:r>
            <a:br>
              <a:rPr lang="en-US" sz="2500" dirty="0"/>
            </a:br>
            <a:r>
              <a:rPr lang="en-US" sz="2500" dirty="0"/>
              <a:t>-</a:t>
            </a:r>
            <a:r>
              <a:rPr lang="sr-Latn-RS" sz="2500" dirty="0"/>
              <a:t>Posvećenost detaljima pa makar to značilo </a:t>
            </a:r>
            <a:r>
              <a:rPr lang="sr-Latn-RS" sz="2500" dirty="0" err="1"/>
              <a:t>reinstaliranje</a:t>
            </a:r>
            <a:r>
              <a:rPr lang="sr-Latn-RS" sz="2500" dirty="0"/>
              <a:t> operativnog sistema na laptopu dva dana prije roka za predaju je veoma važna osobina članova tima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54124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CF7E-ABC3-4DEE-8057-8007D8C53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2" y="638822"/>
            <a:ext cx="8990012" cy="2980677"/>
          </a:xfrm>
        </p:spPr>
        <p:txBody>
          <a:bodyPr/>
          <a:lstStyle/>
          <a:p>
            <a:r>
              <a:rPr lang="sr-Latn-RS" dirty="0"/>
              <a:t>Šalu na stranu, tokom izrade ovog projekta naučili smo kako izgleda rad u timu i koliko je zapravo bitna dobra organizacija kako vremena tako i resursa.</a:t>
            </a:r>
            <a:br>
              <a:rPr lang="sr-Latn-RS" dirty="0"/>
            </a:br>
            <a:r>
              <a:rPr lang="sr-Latn-RS" dirty="0"/>
              <a:t>Hvala na pažnji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93DCC-9FD4-45C9-941B-704B44181D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dirty="0"/>
              <a:t>-Za</a:t>
            </a:r>
            <a:r>
              <a:rPr lang="sr-Latn-RS" dirty="0"/>
              <a:t>štitnici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86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E0D47-1224-438E-A1E1-9CD05977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sr-Latn-RS" sz="3600" dirty="0"/>
              <a:t>PROJEKTNI</a:t>
            </a:r>
            <a:br>
              <a:rPr lang="sr-Latn-RS" sz="3600" dirty="0"/>
            </a:br>
            <a:r>
              <a:rPr lang="sr-Latn-RS" sz="3600" dirty="0"/>
              <a:t>ZADATAK</a:t>
            </a:r>
            <a:endParaRPr lang="en-US" sz="36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E3824-8496-4306-9F77-5D225EF10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000" dirty="0"/>
              <a:t>Ideja </a:t>
            </a:r>
            <a:r>
              <a:rPr lang="en-US" sz="2000" dirty="0"/>
              <a:t>za </a:t>
            </a:r>
            <a:r>
              <a:rPr lang="en-US" sz="2000" dirty="0" err="1"/>
              <a:t>projekat</a:t>
            </a:r>
            <a:r>
              <a:rPr lang="en-US" sz="2000" dirty="0"/>
              <a:t> je </a:t>
            </a:r>
            <a:r>
              <a:rPr lang="en-US" sz="2000" dirty="0" err="1"/>
              <a:t>nastala</a:t>
            </a:r>
            <a:r>
              <a:rPr lang="en-US" sz="2000" dirty="0"/>
              <a:t> </a:t>
            </a:r>
            <a:r>
              <a:rPr lang="en-US" sz="2000" dirty="0" err="1"/>
              <a:t>iz</a:t>
            </a:r>
            <a:r>
              <a:rPr lang="en-US" sz="2000" dirty="0"/>
              <a:t> </a:t>
            </a:r>
            <a:r>
              <a:rPr lang="en-US" sz="2000" dirty="0" err="1"/>
              <a:t>potrebe</a:t>
            </a:r>
            <a:r>
              <a:rPr lang="en-US" sz="2000" dirty="0"/>
              <a:t> re</a:t>
            </a:r>
            <a:r>
              <a:rPr lang="sr-Latn-RS" sz="2000" dirty="0"/>
              <a:t>šavanja realnog problema. Kroz sve faze izrade projekta komunicirali smo sa klijentom i na osnovu njegovih predloga i zahteva menjali smo i dopunjavali ideju.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7321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2D2D2-A8A0-4573-B39F-A6F81A10C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pl-PL" sz="3600" dirty="0"/>
              <a:t>SSU DOKUMENT I PROTOTIP APLIKACIJE</a:t>
            </a:r>
            <a:endParaRPr lang="en-US" sz="36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DECFF-769A-4137-836E-FE1F0D4AF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000" dirty="0"/>
              <a:t>Najnovija verzija aplikacije zahteva postojanje 12 SSU dokumenata koji opisuju sve moguće funkcionalnosti. Prototip aplikacije predstavlja predlog izgleda aplikacije.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7192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9A041-77DE-436C-9C5C-5717DBB9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bg1"/>
                </a:solidFill>
              </a:rPr>
              <a:t>Poređenje izgleda prototipa i realizacije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A7BFB-928B-41C2-B6EC-13CD644951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>
                <a:solidFill>
                  <a:schemeClr val="bg1"/>
                </a:solidFill>
              </a:rPr>
              <a:t>Prototip aplikacije</a:t>
            </a:r>
            <a:r>
              <a:rPr lang="sr-Latn-RS" dirty="0"/>
              <a:t>	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D7B360-642B-42C6-A8A6-3ABDFE4D1E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8977" y="3335338"/>
            <a:ext cx="5330823" cy="331311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4A6C9-829A-4B1C-BFC6-964873314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r-Latn-RS" dirty="0">
                <a:solidFill>
                  <a:schemeClr val="bg1"/>
                </a:solidFill>
              </a:rPr>
              <a:t>Realizacija aplikacije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8E5878E-D25D-4D7C-909B-70D15C7AABA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75555" y="3535363"/>
            <a:ext cx="5232400" cy="29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AD2BF-2026-4184-B440-2BCF96940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sr-Latn-RS" sz="3600" dirty="0"/>
              <a:t>FORMALNA</a:t>
            </a:r>
            <a:br>
              <a:rPr lang="sr-Latn-RS" sz="3600" dirty="0"/>
            </a:br>
            <a:r>
              <a:rPr lang="sr-Latn-RS" sz="3600" dirty="0"/>
              <a:t>INSPEKCIJA</a:t>
            </a:r>
            <a:br>
              <a:rPr lang="sr-Latn-RS" sz="3600" dirty="0"/>
            </a:br>
            <a:r>
              <a:rPr lang="sr-Latn-RS" sz="3600" dirty="0"/>
              <a:t>	</a:t>
            </a:r>
            <a:endParaRPr lang="en-US" sz="36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6A52D-16C8-43E5-8F6C-1D5379B0F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000"/>
              <a:t>Tokom ove faze otkrivenje i otklonjene su brojne greške,kako idejne tako i u SSU dokumentima.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95947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2A1B3-4844-45E3-9FB6-A29EBD3B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77" y="1261872"/>
            <a:ext cx="3458562" cy="4334256"/>
          </a:xfrm>
        </p:spPr>
        <p:txBody>
          <a:bodyPr>
            <a:normAutofit/>
          </a:bodyPr>
          <a:lstStyle/>
          <a:p>
            <a:pPr algn="r"/>
            <a:r>
              <a:rPr lang="sr-Latn-RS" sz="3600" b="1" dirty="0"/>
              <a:t>MODELOVANJE</a:t>
            </a:r>
            <a:br>
              <a:rPr lang="sr-Latn-RS" sz="3600" b="1" dirty="0"/>
            </a:br>
            <a:r>
              <a:rPr lang="sr-Latn-RS" sz="3600" b="1" dirty="0"/>
              <a:t>BAZE PODATAKA</a:t>
            </a:r>
            <a:endParaRPr lang="en-US" sz="36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28FEB-718C-4D5E-BDF6-9112C7FD1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000"/>
              <a:t>Prvobitni model baze odrađen u Erwin Data Modeler-u. Konačna verzija baze napravljena je uz pomoć Mysql Workbench-a.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4091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6FED6-EA64-44BA-B0A1-29E38704B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sr-Latn-RS" sz="3300"/>
              <a:t>MODELOVANJE VEB APLIKACIJE</a:t>
            </a:r>
            <a:endParaRPr lang="en-US" sz="33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1AE0B-7C48-4641-A2DC-256C6547D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000" dirty="0"/>
              <a:t>Modelovanje je izvšeno korišćenjem Star UML alata uz instaliranje modula </a:t>
            </a:r>
            <a:r>
              <a:rPr lang="en-US" sz="2000" dirty="0"/>
              <a:t>Web Application Extension (WAE) Profile</a:t>
            </a:r>
            <a:r>
              <a:rPr lang="sr-Latn-RS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2617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A3DF5-4358-4854-8E48-C271F5EB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sr-Latn-RS" sz="2800"/>
              <a:t>IMPLEMENTIACIJA VEB APLIKACIJE</a:t>
            </a:r>
            <a:endParaRPr lang="en-US" sz="28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CC0D2-F09C-4EB2-9D8F-453284633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000" dirty="0"/>
              <a:t>Korišćenjem Wampserver-a, phpMyAdmin-a i Bootstrap tehnologije realizovana je jedinstvena a samim tim i najbolja aplikacija na Balkanu ove vrste.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824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CF7E-ABC3-4DEE-8057-8007D8C53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2" y="188651"/>
            <a:ext cx="8990012" cy="2743199"/>
          </a:xfrm>
        </p:spPr>
        <p:txBody>
          <a:bodyPr/>
          <a:lstStyle/>
          <a:p>
            <a:r>
              <a:rPr lang="sr-Latn-RS" dirty="0"/>
              <a:t>Tokom vremena provedenog u ovom timu naučio sam mnoštvo stvari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93DCC-9FD4-45C9-941B-704B44181D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dirty="0"/>
              <a:t>-Luka Tomi</a:t>
            </a:r>
            <a:r>
              <a:rPr lang="sr-Latn-RS" dirty="0"/>
              <a:t>ć (tim lider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6B2E0A-07D4-47BB-8BA0-B17704A74BBF}"/>
              </a:ext>
            </a:extLst>
          </p:cNvPr>
          <p:cNvSpPr txBox="1"/>
          <p:nvPr/>
        </p:nvSpPr>
        <p:spPr>
          <a:xfrm>
            <a:off x="2632806" y="1978317"/>
            <a:ext cx="81408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-</a:t>
            </a:r>
            <a:r>
              <a:rPr lang="sr-Latn-RS" sz="2500" dirty="0"/>
              <a:t>Rigorozno kažnjavati članove tima koji kasne sa izradom </a:t>
            </a:r>
            <a:br>
              <a:rPr lang="en-US" sz="2500" dirty="0"/>
            </a:br>
            <a:r>
              <a:rPr lang="en-US" sz="2500" dirty="0"/>
              <a:t>-</a:t>
            </a:r>
            <a:r>
              <a:rPr lang="sr-Latn-RS" sz="2500" dirty="0"/>
              <a:t>Samo čvrsta ruka može dovesti ovaj tim do kraja tunela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431210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286</Words>
  <Application>Microsoft Macintosh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Vođenje evidencija o zaštiti na radu</vt:lpstr>
      <vt:lpstr>PROJEKTNI ZADATAK</vt:lpstr>
      <vt:lpstr>SSU DOKUMENT I PROTOTIP APLIKACIJE</vt:lpstr>
      <vt:lpstr>Poređenje izgleda prototipa i realizacije</vt:lpstr>
      <vt:lpstr>FORMALNA INSPEKCIJA  </vt:lpstr>
      <vt:lpstr>MODELOVANJE BAZE PODATAKA</vt:lpstr>
      <vt:lpstr>MODELOVANJE VEB APLIKACIJE</vt:lpstr>
      <vt:lpstr>IMPLEMENTIACIJA VEB APLIKACIJE</vt:lpstr>
      <vt:lpstr>Tokom vremena provedenog u ovom timu naučio sam mnoštvo stvari: </vt:lpstr>
      <vt:lpstr>Tokom vremena provedenog u ovom timu naučio sam mnoštvo stvari: </vt:lpstr>
      <vt:lpstr>Tokom vremena provedenog u ovom timu naučio sam mnoštvo stvari: </vt:lpstr>
      <vt:lpstr>Šalu na stranu, tokom izrade ovog projekta naučili smo kako izgleda rad u timu i koliko je zapravo bitna dobra organizacija kako vremena tako i resursa. Hvala na pažnji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Vođenje evidencija o zaštiti na radu</dc:title>
  <dc:creator>Лука Томић</dc:creator>
  <cp:lastModifiedBy>Милан Шебек</cp:lastModifiedBy>
  <cp:revision>8</cp:revision>
  <dcterms:created xsi:type="dcterms:W3CDTF">2019-06-22T17:14:36Z</dcterms:created>
  <dcterms:modified xsi:type="dcterms:W3CDTF">2019-06-22T18:32:11Z</dcterms:modified>
</cp:coreProperties>
</file>