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BC59-4C06-887C-DF98-BA9604D6C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B19D-9AE8-7DBE-BD57-E0DB5A61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3724-7685-89B0-A4FC-436C1A5A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9FFF-4292-601A-4849-37AABEEB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FCE0-9569-6589-097E-AC013E02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9E84-13E0-2BE9-4B46-754271D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DCED-D97B-BF8D-87F4-0F6EFE3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D7C7-3AB7-8A00-BFE4-B18717C2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7914-9084-D036-F7D8-3359A9A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3919-9E75-4087-3F5E-AA2A991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E8137-16FF-6E0A-38D8-CDA0CB4B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C0533-CE97-D490-89BC-C7F74990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27D3-FBFB-B8B9-22D7-C0774A4A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787C-F35E-FCD9-7F4E-84643F10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FD8A-CA1F-BE2F-864B-C734704A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0377-7BCC-3B7F-E756-8C4A4995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D93B-1774-9ACE-9B6A-445E4214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42A4-6C73-09A6-1B70-660AE2A3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D1DA-695C-248A-3B9E-FEE64BC0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112E-D967-43C7-061C-1438A1D7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4F7D-D5F5-758F-45E4-77AEC923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92A0-23A7-2041-1D67-F4BC5E8B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7766-01F6-9692-C2E4-4A8C6B6E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E5BE-91A3-D23E-CF3F-F704D8CB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845A-5724-8420-7ED0-D62F34F4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AEDA-7AD7-537B-9A25-CEB4DA75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4AE-D21A-FA2E-E8E2-F82F2239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AAA1-0294-B957-92D0-A1C0AFE4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5394-1651-140D-45B4-E98BFE9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B0FE9-2DA4-2E6E-2BBA-2DFD77B4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2D3E-9377-4439-83C0-6D1CFAF0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1B04-05AE-ADB2-E192-1240C9CC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91B5-5FB5-8A27-E392-57B87EAA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645B-2848-9EC7-5283-5ADDB63D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A0105-8BFC-16B9-B184-05AE06F46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9EDF-06E4-102E-B28C-3BCDAB811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53CE6-D851-8104-478A-5BA6B08A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4747F-18D6-26F6-5E9C-94359630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A365C-7ADA-776A-063B-FF803E1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B3E0-7593-0F37-83A4-17A7EE1A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F0976-DE30-8563-6A56-272E8FAD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EEBF8-8CC0-EE7C-0FBB-EF40470E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A2AB8-D967-E00A-D325-BE8C5358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18979-8444-4D4D-30FD-86EDC0AC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683FD-761A-5D02-BB9B-5FA27E3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63978-0643-DF26-799E-393A24E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69A3-E83B-45B1-D700-5880F5F2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0890-F951-7F9F-7DA9-16CEB45D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7F33B-A41D-2728-C54F-B2F8150B6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E458-F0A7-EC40-B7A0-8FB8A71A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11E52-B143-FC89-E4A2-00BCC343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CE61-C2AC-6846-935F-C785484C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B12C-1BC6-CD45-3518-9567B069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47C7-3C69-2367-E4CD-AD0D453BF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D323-E8ED-BCDE-46E3-E647CEEC4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6D07-19CA-BE40-9C8F-DB760A8E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C40D-5DC1-8168-203E-D1041313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3860-F590-14DB-592F-6ED3A08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8767F-1A2F-2AB1-A83F-F4574A7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639D-8A9B-8469-CF0F-F578BFC8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B2BE-CDF4-5A8E-F766-2ED87AA5C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560A9-650A-49A0-BA56-8683C1AB5FA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2AD2-8A82-0858-9160-CE030E371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DB77-AA9F-32F4-1B5D-2AC78309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B4E91-F828-4380-A2E8-7CDCC9A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mie21/File-Organizer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A3E67-5F2B-56FD-33D0-3F486B7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File Type Organizer 	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Tomie Allen</a:t>
            </a:r>
            <a:endParaRPr lang="en-US" sz="4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AA4D0-9707-84AF-FF3D-D636B48D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  <a:hlinkClick r:id="rId2"/>
              </a:rPr>
              <a:t>File organizer </a:t>
            </a:r>
            <a:r>
              <a:rPr lang="en-US" sz="1700" b="1" dirty="0">
                <a:solidFill>
                  <a:schemeClr val="bg1"/>
                </a:solidFill>
              </a:rPr>
              <a:t>is a python program that organizes your files into folders by file type.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</a:rPr>
              <a:t>Organization</a:t>
            </a:r>
            <a:r>
              <a:rPr lang="en-US" sz="1700" dirty="0">
                <a:solidFill>
                  <a:schemeClr val="bg1"/>
                </a:solidFill>
              </a:rPr>
              <a:t> 🖥️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Organizes your files in folders based on file type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Reduce Clutter </a:t>
            </a:r>
            <a:r>
              <a:rPr lang="en-US" sz="1700" dirty="0">
                <a:solidFill>
                  <a:schemeClr val="bg1"/>
                </a:solidFill>
              </a:rPr>
              <a:t>📊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Eliminate unorganized downloads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Time Saving </a:t>
            </a:r>
            <a:r>
              <a:rPr lang="en-US" sz="1700" dirty="0">
                <a:solidFill>
                  <a:schemeClr val="bg1"/>
                </a:solidFill>
              </a:rPr>
              <a:t>🕒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 Organize your files within seconds!</a:t>
            </a:r>
          </a:p>
          <a:p>
            <a:pPr marL="57150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C03FE-3FA6-CBCF-EA87-71419BBA3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602" y="198061"/>
            <a:ext cx="3996261" cy="31622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1EDB0-0D7C-3DE0-71A9-E12D16369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71" y="3558415"/>
            <a:ext cx="3996261" cy="31622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File Type Organizer   Tomie Allen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Type Organizer   Tomie Allen</dc:title>
  <dc:creator>Tomie  Allen</dc:creator>
  <cp:lastModifiedBy>Tomie  Allen</cp:lastModifiedBy>
  <cp:revision>3</cp:revision>
  <dcterms:created xsi:type="dcterms:W3CDTF">2024-04-26T18:52:27Z</dcterms:created>
  <dcterms:modified xsi:type="dcterms:W3CDTF">2024-04-26T19:50:14Z</dcterms:modified>
</cp:coreProperties>
</file>