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9D262-3F7B-4495-8E84-81F05C43597F}" v="383" dt="2019-12-15T19:36:17.768"/>
  </p1510:revLst>
</p1510:revInfo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š Julina" userId="aba4bca34aec9cf2" providerId="LiveId" clId="{AFB9D262-3F7B-4495-8E84-81F05C43597F}"/>
    <pc:docChg chg="undo redo custSel addSld modSld">
      <pc:chgData name="Tomáš Julina" userId="aba4bca34aec9cf2" providerId="LiveId" clId="{AFB9D262-3F7B-4495-8E84-81F05C43597F}" dt="2019-12-15T19:59:22.476" v="1779" actId="20577"/>
      <pc:docMkLst>
        <pc:docMk/>
      </pc:docMkLst>
      <pc:sldChg chg="modSp">
        <pc:chgData name="Tomáš Julina" userId="aba4bca34aec9cf2" providerId="LiveId" clId="{AFB9D262-3F7B-4495-8E84-81F05C43597F}" dt="2019-12-15T19:56:49.166" v="1745" actId="113"/>
        <pc:sldMkLst>
          <pc:docMk/>
          <pc:sldMk cId="2709097678" sldId="256"/>
        </pc:sldMkLst>
        <pc:spChg chg="mod">
          <ac:chgData name="Tomáš Julina" userId="aba4bca34aec9cf2" providerId="LiveId" clId="{AFB9D262-3F7B-4495-8E84-81F05C43597F}" dt="2019-12-15T19:56:49.166" v="1745" actId="113"/>
          <ac:spMkLst>
            <pc:docMk/>
            <pc:sldMk cId="2709097678" sldId="256"/>
            <ac:spMk id="2" creationId="{F99A7932-E7E6-4F97-B63E-35922842C263}"/>
          </ac:spMkLst>
        </pc:spChg>
        <pc:spChg chg="mod">
          <ac:chgData name="Tomáš Julina" userId="aba4bca34aec9cf2" providerId="LiveId" clId="{AFB9D262-3F7B-4495-8E84-81F05C43597F}" dt="2019-12-15T19:56:47.889" v="1744" actId="113"/>
          <ac:spMkLst>
            <pc:docMk/>
            <pc:sldMk cId="2709097678" sldId="256"/>
            <ac:spMk id="3" creationId="{6EDB09D8-776D-44DF-BC03-211E0B1E0272}"/>
          </ac:spMkLst>
        </pc:spChg>
      </pc:sldChg>
      <pc:sldChg chg="modSp setBg">
        <pc:chgData name="Tomáš Julina" userId="aba4bca34aec9cf2" providerId="LiveId" clId="{AFB9D262-3F7B-4495-8E84-81F05C43597F}" dt="2019-12-15T19:59:22.476" v="1779" actId="20577"/>
        <pc:sldMkLst>
          <pc:docMk/>
          <pc:sldMk cId="1505261601" sldId="257"/>
        </pc:sldMkLst>
        <pc:spChg chg="mod">
          <ac:chgData name="Tomáš Julina" userId="aba4bca34aec9cf2" providerId="LiveId" clId="{AFB9D262-3F7B-4495-8E84-81F05C43597F}" dt="2019-12-15T19:03:09.444" v="0" actId="113"/>
          <ac:spMkLst>
            <pc:docMk/>
            <pc:sldMk cId="1505261601" sldId="257"/>
            <ac:spMk id="2" creationId="{58B9B947-EFE1-41CA-9BC2-D7FBD20B41EF}"/>
          </ac:spMkLst>
        </pc:spChg>
        <pc:spChg chg="mod">
          <ac:chgData name="Tomáš Julina" userId="aba4bca34aec9cf2" providerId="LiveId" clId="{AFB9D262-3F7B-4495-8E84-81F05C43597F}" dt="2019-12-15T19:59:22.476" v="1779" actId="20577"/>
          <ac:spMkLst>
            <pc:docMk/>
            <pc:sldMk cId="1505261601" sldId="257"/>
            <ac:spMk id="8" creationId="{D7ADED31-4E25-4A78-B938-FD7472C86C80}"/>
          </ac:spMkLst>
        </pc:spChg>
      </pc:sldChg>
      <pc:sldChg chg="addSp delSp modSp setBg">
        <pc:chgData name="Tomáš Julina" userId="aba4bca34aec9cf2" providerId="LiveId" clId="{AFB9D262-3F7B-4495-8E84-81F05C43597F}" dt="2019-12-15T19:59:14.311" v="1777" actId="20577"/>
        <pc:sldMkLst>
          <pc:docMk/>
          <pc:sldMk cId="472165245" sldId="258"/>
        </pc:sldMkLst>
        <pc:spChg chg="mod">
          <ac:chgData name="Tomáš Julina" userId="aba4bca34aec9cf2" providerId="LiveId" clId="{AFB9D262-3F7B-4495-8E84-81F05C43597F}" dt="2019-12-15T19:07:38.665" v="50" actId="113"/>
          <ac:spMkLst>
            <pc:docMk/>
            <pc:sldMk cId="472165245" sldId="258"/>
            <ac:spMk id="2" creationId="{58B9B947-EFE1-41CA-9BC2-D7FBD20B41EF}"/>
          </ac:spMkLst>
        </pc:spChg>
        <pc:spChg chg="del">
          <ac:chgData name="Tomáš Julina" userId="aba4bca34aec9cf2" providerId="LiveId" clId="{AFB9D262-3F7B-4495-8E84-81F05C43597F}" dt="2019-12-15T19:07:03.108" v="1"/>
          <ac:spMkLst>
            <pc:docMk/>
            <pc:sldMk cId="472165245" sldId="258"/>
            <ac:spMk id="3" creationId="{F7A7EA55-671B-4C80-99B9-3028AD2D8426}"/>
          </ac:spMkLst>
        </pc:spChg>
        <pc:spChg chg="mod">
          <ac:chgData name="Tomáš Julina" userId="aba4bca34aec9cf2" providerId="LiveId" clId="{AFB9D262-3F7B-4495-8E84-81F05C43597F}" dt="2019-12-15T19:59:14.311" v="1777" actId="20577"/>
          <ac:spMkLst>
            <pc:docMk/>
            <pc:sldMk cId="472165245" sldId="258"/>
            <ac:spMk id="8" creationId="{D7ADED31-4E25-4A78-B938-FD7472C86C80}"/>
          </ac:spMkLst>
        </pc:spChg>
        <pc:spChg chg="add del mod">
          <ac:chgData name="Tomáš Julina" userId="aba4bca34aec9cf2" providerId="LiveId" clId="{AFB9D262-3F7B-4495-8E84-81F05C43597F}" dt="2019-12-15T19:11:07.152" v="52"/>
          <ac:spMkLst>
            <pc:docMk/>
            <pc:sldMk cId="472165245" sldId="258"/>
            <ac:spMk id="9" creationId="{3E459119-1C3A-4672-BF86-CDB01670F0A3}"/>
          </ac:spMkLst>
        </pc:spChg>
        <pc:picChg chg="add del mod">
          <ac:chgData name="Tomáš Julina" userId="aba4bca34aec9cf2" providerId="LiveId" clId="{AFB9D262-3F7B-4495-8E84-81F05C43597F}" dt="2019-12-15T19:11:04.485" v="51" actId="478"/>
          <ac:picMkLst>
            <pc:docMk/>
            <pc:sldMk cId="472165245" sldId="258"/>
            <ac:picMk id="5" creationId="{807C43B0-7982-49CD-A8DE-BF6C81BD15A6}"/>
          </ac:picMkLst>
        </pc:picChg>
        <pc:picChg chg="add mod">
          <ac:chgData name="Tomáš Julina" userId="aba4bca34aec9cf2" providerId="LiveId" clId="{AFB9D262-3F7B-4495-8E84-81F05C43597F}" dt="2019-12-15T19:12:00.365" v="103" actId="1076"/>
          <ac:picMkLst>
            <pc:docMk/>
            <pc:sldMk cId="472165245" sldId="258"/>
            <ac:picMk id="12" creationId="{61001147-FBED-453E-A8E1-5611378DC554}"/>
          </ac:picMkLst>
        </pc:picChg>
      </pc:sldChg>
      <pc:sldChg chg="addSp delSp modSp setBg">
        <pc:chgData name="Tomáš Julina" userId="aba4bca34aec9cf2" providerId="LiveId" clId="{AFB9D262-3F7B-4495-8E84-81F05C43597F}" dt="2019-12-15T19:59:00.365" v="1771" actId="20577"/>
        <pc:sldMkLst>
          <pc:docMk/>
          <pc:sldMk cId="2703289984" sldId="259"/>
        </pc:sldMkLst>
        <pc:spChg chg="mod">
          <ac:chgData name="Tomáš Julina" userId="aba4bca34aec9cf2" providerId="LiveId" clId="{AFB9D262-3F7B-4495-8E84-81F05C43597F}" dt="2019-12-15T19:14:54.646" v="272" actId="113"/>
          <ac:spMkLst>
            <pc:docMk/>
            <pc:sldMk cId="2703289984" sldId="259"/>
            <ac:spMk id="2" creationId="{58B9B947-EFE1-41CA-9BC2-D7FBD20B41EF}"/>
          </ac:spMkLst>
        </pc:spChg>
        <pc:spChg chg="mod">
          <ac:chgData name="Tomáš Julina" userId="aba4bca34aec9cf2" providerId="LiveId" clId="{AFB9D262-3F7B-4495-8E84-81F05C43597F}" dt="2019-12-15T19:25:03.991" v="863" actId="20577"/>
          <ac:spMkLst>
            <pc:docMk/>
            <pc:sldMk cId="2703289984" sldId="259"/>
            <ac:spMk id="3" creationId="{F7A7EA55-671B-4C80-99B9-3028AD2D8426}"/>
          </ac:spMkLst>
        </pc:spChg>
        <pc:spChg chg="add del">
          <ac:chgData name="Tomáš Julina" userId="aba4bca34aec9cf2" providerId="LiveId" clId="{AFB9D262-3F7B-4495-8E84-81F05C43597F}" dt="2019-12-15T19:15:49.497" v="333"/>
          <ac:spMkLst>
            <pc:docMk/>
            <pc:sldMk cId="2703289984" sldId="259"/>
            <ac:spMk id="4" creationId="{F76D4D20-06C1-4BD6-9D82-FB4F36D59ECE}"/>
          </ac:spMkLst>
        </pc:spChg>
        <pc:spChg chg="mod">
          <ac:chgData name="Tomáš Julina" userId="aba4bca34aec9cf2" providerId="LiveId" clId="{AFB9D262-3F7B-4495-8E84-81F05C43597F}" dt="2019-12-15T19:16:17.145" v="346" actId="1037"/>
          <ac:spMkLst>
            <pc:docMk/>
            <pc:sldMk cId="2703289984" sldId="259"/>
            <ac:spMk id="6" creationId="{F489F758-D2F8-4AA7-8A5C-389510F4261C}"/>
          </ac:spMkLst>
        </pc:spChg>
        <pc:spChg chg="mod">
          <ac:chgData name="Tomáš Julina" userId="aba4bca34aec9cf2" providerId="LiveId" clId="{AFB9D262-3F7B-4495-8E84-81F05C43597F}" dt="2019-12-15T19:59:00.365" v="1771" actId="20577"/>
          <ac:spMkLst>
            <pc:docMk/>
            <pc:sldMk cId="2703289984" sldId="259"/>
            <ac:spMk id="8" creationId="{D7ADED31-4E25-4A78-B938-FD7472C86C80}"/>
          </ac:spMkLst>
        </pc:spChg>
        <pc:picChg chg="add mod">
          <ac:chgData name="Tomáš Julina" userId="aba4bca34aec9cf2" providerId="LiveId" clId="{AFB9D262-3F7B-4495-8E84-81F05C43597F}" dt="2019-12-15T19:36:55.883" v="870" actId="1076"/>
          <ac:picMkLst>
            <pc:docMk/>
            <pc:sldMk cId="2703289984" sldId="259"/>
            <ac:picMk id="7" creationId="{1DD412D7-0F38-45DB-B4D6-8E67C0B0E44C}"/>
          </ac:picMkLst>
        </pc:picChg>
      </pc:sldChg>
      <pc:sldChg chg="modSp add setBg">
        <pc:chgData name="Tomáš Julina" userId="aba4bca34aec9cf2" providerId="LiveId" clId="{AFB9D262-3F7B-4495-8E84-81F05C43597F}" dt="2019-12-15T19:58:51.477" v="1767" actId="20577"/>
        <pc:sldMkLst>
          <pc:docMk/>
          <pc:sldMk cId="2645190379" sldId="260"/>
        </pc:sldMkLst>
        <pc:spChg chg="mod">
          <ac:chgData name="Tomáš Julina" userId="aba4bca34aec9cf2" providerId="LiveId" clId="{AFB9D262-3F7B-4495-8E84-81F05C43597F}" dt="2019-12-15T19:14:55.773" v="273" actId="113"/>
          <ac:spMkLst>
            <pc:docMk/>
            <pc:sldMk cId="2645190379" sldId="260"/>
            <ac:spMk id="2" creationId="{58B9B947-EFE1-41CA-9BC2-D7FBD20B41EF}"/>
          </ac:spMkLst>
        </pc:spChg>
        <pc:spChg chg="mod">
          <ac:chgData name="Tomáš Julina" userId="aba4bca34aec9cf2" providerId="LiveId" clId="{AFB9D262-3F7B-4495-8E84-81F05C43597F}" dt="2019-12-15T19:44:43.877" v="1178" actId="20577"/>
          <ac:spMkLst>
            <pc:docMk/>
            <pc:sldMk cId="2645190379" sldId="260"/>
            <ac:spMk id="3" creationId="{F7A7EA55-671B-4C80-99B9-3028AD2D8426}"/>
          </ac:spMkLst>
        </pc:spChg>
        <pc:spChg chg="mod">
          <ac:chgData name="Tomáš Julina" userId="aba4bca34aec9cf2" providerId="LiveId" clId="{AFB9D262-3F7B-4495-8E84-81F05C43597F}" dt="2019-12-15T19:16:48.127" v="356" actId="1038"/>
          <ac:spMkLst>
            <pc:docMk/>
            <pc:sldMk cId="2645190379" sldId="260"/>
            <ac:spMk id="6" creationId="{F489F758-D2F8-4AA7-8A5C-389510F4261C}"/>
          </ac:spMkLst>
        </pc:spChg>
        <pc:spChg chg="mod">
          <ac:chgData name="Tomáš Julina" userId="aba4bca34aec9cf2" providerId="LiveId" clId="{AFB9D262-3F7B-4495-8E84-81F05C43597F}" dt="2019-12-15T19:58:51.477" v="1767" actId="20577"/>
          <ac:spMkLst>
            <pc:docMk/>
            <pc:sldMk cId="2645190379" sldId="260"/>
            <ac:spMk id="8" creationId="{D7ADED31-4E25-4A78-B938-FD7472C86C80}"/>
          </ac:spMkLst>
        </pc:spChg>
      </pc:sldChg>
      <pc:sldChg chg="modSp add setBg">
        <pc:chgData name="Tomáš Julina" userId="aba4bca34aec9cf2" providerId="LiveId" clId="{AFB9D262-3F7B-4495-8E84-81F05C43597F}" dt="2019-12-15T19:58:44.933" v="1765" actId="20577"/>
        <pc:sldMkLst>
          <pc:docMk/>
          <pc:sldMk cId="2273630514" sldId="261"/>
        </pc:sldMkLst>
        <pc:spChg chg="mod">
          <ac:chgData name="Tomáš Julina" userId="aba4bca34aec9cf2" providerId="LiveId" clId="{AFB9D262-3F7B-4495-8E84-81F05C43597F}" dt="2019-12-15T19:14:57.373" v="274" actId="113"/>
          <ac:spMkLst>
            <pc:docMk/>
            <pc:sldMk cId="2273630514" sldId="261"/>
            <ac:spMk id="2" creationId="{58B9B947-EFE1-41CA-9BC2-D7FBD20B41EF}"/>
          </ac:spMkLst>
        </pc:spChg>
        <pc:spChg chg="mod">
          <ac:chgData name="Tomáš Julina" userId="aba4bca34aec9cf2" providerId="LiveId" clId="{AFB9D262-3F7B-4495-8E84-81F05C43597F}" dt="2019-12-15T19:47:38.998" v="1454" actId="20577"/>
          <ac:spMkLst>
            <pc:docMk/>
            <pc:sldMk cId="2273630514" sldId="261"/>
            <ac:spMk id="3" creationId="{F7A7EA55-671B-4C80-99B9-3028AD2D8426}"/>
          </ac:spMkLst>
        </pc:spChg>
        <pc:spChg chg="mod">
          <ac:chgData name="Tomáš Julina" userId="aba4bca34aec9cf2" providerId="LiveId" clId="{AFB9D262-3F7B-4495-8E84-81F05C43597F}" dt="2019-12-15T19:17:16.064" v="366" actId="1038"/>
          <ac:spMkLst>
            <pc:docMk/>
            <pc:sldMk cId="2273630514" sldId="261"/>
            <ac:spMk id="6" creationId="{F489F758-D2F8-4AA7-8A5C-389510F4261C}"/>
          </ac:spMkLst>
        </pc:spChg>
        <pc:spChg chg="mod">
          <ac:chgData name="Tomáš Julina" userId="aba4bca34aec9cf2" providerId="LiveId" clId="{AFB9D262-3F7B-4495-8E84-81F05C43597F}" dt="2019-12-15T19:58:44.933" v="1765" actId="20577"/>
          <ac:spMkLst>
            <pc:docMk/>
            <pc:sldMk cId="2273630514" sldId="261"/>
            <ac:spMk id="8" creationId="{D7ADED31-4E25-4A78-B938-FD7472C86C80}"/>
          </ac:spMkLst>
        </pc:spChg>
      </pc:sldChg>
      <pc:sldChg chg="addSp delSp modSp add setBg">
        <pc:chgData name="Tomáš Julina" userId="aba4bca34aec9cf2" providerId="LiveId" clId="{AFB9D262-3F7B-4495-8E84-81F05C43597F}" dt="2019-12-15T19:58:28.120" v="1761" actId="20577"/>
        <pc:sldMkLst>
          <pc:docMk/>
          <pc:sldMk cId="23670368" sldId="262"/>
        </pc:sldMkLst>
        <pc:spChg chg="mod">
          <ac:chgData name="Tomáš Julina" userId="aba4bca34aec9cf2" providerId="LiveId" clId="{AFB9D262-3F7B-4495-8E84-81F05C43597F}" dt="2019-12-15T19:14:59.475" v="275" actId="113"/>
          <ac:spMkLst>
            <pc:docMk/>
            <pc:sldMk cId="23670368" sldId="262"/>
            <ac:spMk id="2" creationId="{58B9B947-EFE1-41CA-9BC2-D7FBD20B41EF}"/>
          </ac:spMkLst>
        </pc:spChg>
        <pc:spChg chg="mod">
          <ac:chgData name="Tomáš Julina" userId="aba4bca34aec9cf2" providerId="LiveId" clId="{AFB9D262-3F7B-4495-8E84-81F05C43597F}" dt="2019-12-15T19:56:32.800" v="1742" actId="20577"/>
          <ac:spMkLst>
            <pc:docMk/>
            <pc:sldMk cId="23670368" sldId="262"/>
            <ac:spMk id="3" creationId="{F7A7EA55-671B-4C80-99B9-3028AD2D8426}"/>
          </ac:spMkLst>
        </pc:spChg>
        <pc:spChg chg="mod">
          <ac:chgData name="Tomáš Julina" userId="aba4bca34aec9cf2" providerId="LiveId" clId="{AFB9D262-3F7B-4495-8E84-81F05C43597F}" dt="2019-12-15T19:17:24.331" v="368" actId="1038"/>
          <ac:spMkLst>
            <pc:docMk/>
            <pc:sldMk cId="23670368" sldId="262"/>
            <ac:spMk id="6" creationId="{F489F758-D2F8-4AA7-8A5C-389510F4261C}"/>
          </ac:spMkLst>
        </pc:spChg>
        <pc:spChg chg="add del">
          <ac:chgData name="Tomáš Julina" userId="aba4bca34aec9cf2" providerId="LiveId" clId="{AFB9D262-3F7B-4495-8E84-81F05C43597F}" dt="2019-12-15T19:13:08.173" v="232"/>
          <ac:spMkLst>
            <pc:docMk/>
            <pc:sldMk cId="23670368" sldId="262"/>
            <ac:spMk id="7" creationId="{5E4E1412-C9B0-4C2E-897C-98D9CF8F4803}"/>
          </ac:spMkLst>
        </pc:spChg>
        <pc:spChg chg="mod">
          <ac:chgData name="Tomáš Julina" userId="aba4bca34aec9cf2" providerId="LiveId" clId="{AFB9D262-3F7B-4495-8E84-81F05C43597F}" dt="2019-12-15T19:58:28.120" v="1761" actId="20577"/>
          <ac:spMkLst>
            <pc:docMk/>
            <pc:sldMk cId="23670368" sldId="262"/>
            <ac:spMk id="8" creationId="{D7ADED31-4E25-4A78-B938-FD7472C86C80}"/>
          </ac:spMkLst>
        </pc:spChg>
        <pc:spChg chg="add del">
          <ac:chgData name="Tomáš Julina" userId="aba4bca34aec9cf2" providerId="LiveId" clId="{AFB9D262-3F7B-4495-8E84-81F05C43597F}" dt="2019-12-15T19:13:08.173" v="232"/>
          <ac:spMkLst>
            <pc:docMk/>
            <pc:sldMk cId="23670368" sldId="262"/>
            <ac:spMk id="9" creationId="{6B4B0B29-B9C5-4485-BE96-B51D50FA35EB}"/>
          </ac:spMkLst>
        </pc:spChg>
        <pc:picChg chg="add del mod">
          <ac:chgData name="Tomáš Julina" userId="aba4bca34aec9cf2" providerId="LiveId" clId="{AFB9D262-3F7B-4495-8E84-81F05C43597F}" dt="2019-12-15T19:14:29.071" v="266" actId="1076"/>
          <ac:picMkLst>
            <pc:docMk/>
            <pc:sldMk cId="23670368" sldId="262"/>
            <ac:picMk id="10" creationId="{98FD3B8A-90EF-4E85-93F8-F45765560FD3}"/>
          </ac:picMkLst>
        </pc:picChg>
        <pc:picChg chg="add del">
          <ac:chgData name="Tomáš Julina" userId="aba4bca34aec9cf2" providerId="LiveId" clId="{AFB9D262-3F7B-4495-8E84-81F05C43597F}" dt="2019-12-15T19:13:08.173" v="232"/>
          <ac:picMkLst>
            <pc:docMk/>
            <pc:sldMk cId="23670368" sldId="262"/>
            <ac:picMk id="11" creationId="{AACD5366-ED13-4225-8F5D-BE68343034FE}"/>
          </ac:picMkLst>
        </pc:picChg>
      </pc:sldChg>
      <pc:sldChg chg="addSp delSp modSp add setBg">
        <pc:chgData name="Tomáš Julina" userId="aba4bca34aec9cf2" providerId="LiveId" clId="{AFB9D262-3F7B-4495-8E84-81F05C43597F}" dt="2019-12-15T19:58:07.023" v="1747" actId="20577"/>
        <pc:sldMkLst>
          <pc:docMk/>
          <pc:sldMk cId="3504837319" sldId="263"/>
        </pc:sldMkLst>
        <pc:spChg chg="mod">
          <ac:chgData name="Tomáš Julina" userId="aba4bca34aec9cf2" providerId="LiveId" clId="{AFB9D262-3F7B-4495-8E84-81F05C43597F}" dt="2019-12-15T19:15:27.508" v="331" actId="113"/>
          <ac:spMkLst>
            <pc:docMk/>
            <pc:sldMk cId="3504837319" sldId="263"/>
            <ac:spMk id="2" creationId="{58B9B947-EFE1-41CA-9BC2-D7FBD20B41EF}"/>
          </ac:spMkLst>
        </pc:spChg>
        <pc:spChg chg="add del mod">
          <ac:chgData name="Tomáš Julina" userId="aba4bca34aec9cf2" providerId="LiveId" clId="{AFB9D262-3F7B-4495-8E84-81F05C43597F}" dt="2019-12-15T19:15:25.220" v="330" actId="20577"/>
          <ac:spMkLst>
            <pc:docMk/>
            <pc:sldMk cId="3504837319" sldId="263"/>
            <ac:spMk id="3" creationId="{F7A7EA55-671B-4C80-99B9-3028AD2D8426}"/>
          </ac:spMkLst>
        </pc:spChg>
        <pc:spChg chg="mod">
          <ac:chgData name="Tomáš Julina" userId="aba4bca34aec9cf2" providerId="LiveId" clId="{AFB9D262-3F7B-4495-8E84-81F05C43597F}" dt="2019-12-15T19:17:28.004" v="369" actId="1076"/>
          <ac:spMkLst>
            <pc:docMk/>
            <pc:sldMk cId="3504837319" sldId="263"/>
            <ac:spMk id="6" creationId="{F489F758-D2F8-4AA7-8A5C-389510F4261C}"/>
          </ac:spMkLst>
        </pc:spChg>
        <pc:spChg chg="add mod">
          <ac:chgData name="Tomáš Julina" userId="aba4bca34aec9cf2" providerId="LiveId" clId="{AFB9D262-3F7B-4495-8E84-81F05C43597F}" dt="2019-12-15T19:13:27.371" v="240" actId="571"/>
          <ac:spMkLst>
            <pc:docMk/>
            <pc:sldMk cId="3504837319" sldId="263"/>
            <ac:spMk id="7" creationId="{581E33AF-8CC7-4824-8DCC-24719C4EB390}"/>
          </ac:spMkLst>
        </pc:spChg>
        <pc:spChg chg="mod">
          <ac:chgData name="Tomáš Julina" userId="aba4bca34aec9cf2" providerId="LiveId" clId="{AFB9D262-3F7B-4495-8E84-81F05C43597F}" dt="2019-12-15T19:58:07.023" v="1747" actId="20577"/>
          <ac:spMkLst>
            <pc:docMk/>
            <pc:sldMk cId="3504837319" sldId="263"/>
            <ac:spMk id="8" creationId="{D7ADED31-4E25-4A78-B938-FD7472C86C80}"/>
          </ac:spMkLst>
        </pc:spChg>
        <pc:spChg chg="add mod">
          <ac:chgData name="Tomáš Julina" userId="aba4bca34aec9cf2" providerId="LiveId" clId="{AFB9D262-3F7B-4495-8E84-81F05C43597F}" dt="2019-12-15T19:13:27.371" v="240" actId="571"/>
          <ac:spMkLst>
            <pc:docMk/>
            <pc:sldMk cId="3504837319" sldId="263"/>
            <ac:spMk id="9" creationId="{8027FBE2-F623-453E-8752-EA2A257AE0AF}"/>
          </ac:spMkLst>
        </pc:spChg>
        <pc:picChg chg="mod">
          <ac:chgData name="Tomáš Julina" userId="aba4bca34aec9cf2" providerId="LiveId" clId="{AFB9D262-3F7B-4495-8E84-81F05C43597F}" dt="2019-12-15T19:14:28.874" v="265" actId="1076"/>
          <ac:picMkLst>
            <pc:docMk/>
            <pc:sldMk cId="3504837319" sldId="263"/>
            <ac:picMk id="10" creationId="{98FD3B8A-90EF-4E85-93F8-F45765560FD3}"/>
          </ac:picMkLst>
        </pc:picChg>
        <pc:picChg chg="add mod">
          <ac:chgData name="Tomáš Julina" userId="aba4bca34aec9cf2" providerId="LiveId" clId="{AFB9D262-3F7B-4495-8E84-81F05C43597F}" dt="2019-12-15T19:13:27.371" v="240" actId="571"/>
          <ac:picMkLst>
            <pc:docMk/>
            <pc:sldMk cId="3504837319" sldId="263"/>
            <ac:picMk id="11" creationId="{52851883-6A1A-4C15-9FFF-CA8AB0138A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145</Words>
  <Application>Microsoft Office PowerPoint</Application>
  <PresentationFormat>Širokoúhlá obrazovka</PresentationFormat>
  <Paragraphs>58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Motiv Office</vt:lpstr>
      <vt:lpstr>IFJ19 Implementace překladače</vt:lpstr>
      <vt:lpstr>Práce v týmu</vt:lpstr>
      <vt:lpstr>Struktura překladače</vt:lpstr>
      <vt:lpstr>Lexikální analyzátor</vt:lpstr>
      <vt:lpstr>Syntaktický analyzátor</vt:lpstr>
      <vt:lpstr>Sémantický analyzátor</vt:lpstr>
      <vt:lpstr>Generování výsledného kódu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IFJ19 Implementace překladače</dc:title>
  <dc:creator>Tomáš J.</dc:creator>
  <cp:lastModifiedBy>Tomáš J.</cp:lastModifiedBy>
  <cp:revision>3</cp:revision>
  <dcterms:created xsi:type="dcterms:W3CDTF">2019-12-15T18:51:44Z</dcterms:created>
  <dcterms:modified xsi:type="dcterms:W3CDTF">2019-12-15T19:59:24Z</dcterms:modified>
</cp:coreProperties>
</file>