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81" r:id="rId4"/>
    <p:sldId id="280" r:id="rId5"/>
    <p:sldId id="278" r:id="rId6"/>
    <p:sldId id="279" r:id="rId7"/>
    <p:sldId id="285" r:id="rId8"/>
    <p:sldId id="289" r:id="rId9"/>
    <p:sldId id="286" r:id="rId10"/>
    <p:sldId id="290" r:id="rId11"/>
    <p:sldId id="291" r:id="rId12"/>
    <p:sldId id="292" r:id="rId13"/>
    <p:sldId id="287" r:id="rId14"/>
    <p:sldId id="288" r:id="rId15"/>
    <p:sldId id="282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800000"/>
    <a:srgbClr val="D20000"/>
    <a:srgbClr val="52312E"/>
    <a:srgbClr val="A50022"/>
    <a:srgbClr val="FFC1CE"/>
    <a:srgbClr val="FF8BA4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0" autoAdjust="0"/>
  </p:normalViewPr>
  <p:slideViewPr>
    <p:cSldViewPr snapToGrid="0">
      <p:cViewPr varScale="1">
        <p:scale>
          <a:sx n="54" d="100"/>
          <a:sy n="54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BFD4-35D9-42EF-BA3B-DB7AD6312DC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2F97-0730-49FA-AC28-9D380C7DE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66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15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7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36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21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7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0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6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2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3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28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F97-0730-49FA-AC28-9D380C7DEB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2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6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2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6DCF-D6C5-4A5D-ACBC-256334C3979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7188-D705-4F54-97C9-F3478982B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93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37" y="2600"/>
            <a:ext cx="1203960" cy="68580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1510" y="0"/>
            <a:ext cx="339090" cy="6858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3960" y="6431280"/>
            <a:ext cx="10988040" cy="42672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89600" y="2012950"/>
            <a:ext cx="6502400" cy="720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36750" y="2085799"/>
            <a:ext cx="10255250" cy="18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75110" y="2595317"/>
            <a:ext cx="504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Maze Runner Project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2089" y="3800001"/>
            <a:ext cx="2576346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20191820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김형준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7042" y="5009453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2023. </a:t>
            </a:r>
            <a:r>
              <a:rPr lang="en-US" altLang="ko-KR" sz="2400" b="1" dirty="0" smtClean="0"/>
              <a:t>06. 23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00208" y="625951"/>
            <a:ext cx="6598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/>
              <a:t>컴실</a:t>
            </a:r>
            <a:r>
              <a:rPr lang="en-US" altLang="ko-KR" sz="4400" b="1" dirty="0" smtClean="0"/>
              <a:t>I </a:t>
            </a:r>
            <a:r>
              <a:rPr lang="ko-KR" altLang="en-US" sz="4400" b="1" dirty="0" smtClean="0"/>
              <a:t>최종 프로젝트 발표</a:t>
            </a:r>
            <a:endParaRPr lang="ko-KR" altLang="en-US" sz="4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232" y="138341"/>
            <a:ext cx="1456897" cy="4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알고리즘 설명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513" y="876062"/>
            <a:ext cx="111081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A50022"/>
                </a:solidFill>
              </a:rPr>
              <a:t>미로의 데이터 처리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 smtClean="0"/>
              <a:t>프로그램 </a:t>
            </a:r>
            <a:r>
              <a:rPr lang="ko-KR" altLang="ko-KR" sz="1600" dirty="0"/>
              <a:t>실행 후 스테이지를 </a:t>
            </a:r>
            <a:r>
              <a:rPr lang="ko-KR" altLang="ko-KR" sz="1600" dirty="0" smtClean="0"/>
              <a:t>플레이 </a:t>
            </a:r>
            <a:r>
              <a:rPr lang="ko-KR" altLang="ko-KR" sz="1600" dirty="0"/>
              <a:t>하면</a:t>
            </a:r>
            <a:r>
              <a:rPr lang="en-US" altLang="ko-KR" sz="1600" dirty="0"/>
              <a:t>, </a:t>
            </a:r>
            <a:r>
              <a:rPr lang="ko-KR" altLang="ko-KR" sz="1600" dirty="0" smtClean="0"/>
              <a:t>해당하는</a:t>
            </a:r>
            <a:r>
              <a:rPr lang="en-US" altLang="ko-KR" sz="1600" dirty="0" smtClean="0"/>
              <a:t> Maze </a:t>
            </a:r>
            <a:r>
              <a:rPr lang="ko-KR" altLang="ko-KR" sz="1600" dirty="0"/>
              <a:t>데이터로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DrawMaze</a:t>
            </a:r>
            <a:r>
              <a:rPr lang="ko-KR" altLang="ko-KR" sz="1600" dirty="0"/>
              <a:t>를 호출하는데</a:t>
            </a:r>
            <a:r>
              <a:rPr lang="en-US" altLang="ko-KR" sz="1600" dirty="0"/>
              <a:t>, </a:t>
            </a:r>
            <a:r>
              <a:rPr lang="ko-KR" altLang="ko-KR" sz="1600" dirty="0"/>
              <a:t>해당 </a:t>
            </a:r>
            <a:r>
              <a:rPr lang="en-US" altLang="ko-KR" sz="1600" dirty="0"/>
              <a:t>Maze </a:t>
            </a:r>
            <a:r>
              <a:rPr lang="ko-KR" altLang="ko-KR" sz="1600" dirty="0"/>
              <a:t>데이터의 </a:t>
            </a:r>
            <a:r>
              <a:rPr lang="en-US" altLang="ko-KR" sz="1600" dirty="0" err="1"/>
              <a:t>Orig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WOrig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Wtype</a:t>
            </a:r>
            <a:r>
              <a:rPr lang="ko-KR" altLang="ko-KR" sz="1600" dirty="0"/>
              <a:t>이 계산이 되어있지 않은 경우</a:t>
            </a:r>
            <a:r>
              <a:rPr lang="en-US" altLang="ko-KR" sz="1600" dirty="0"/>
              <a:t>, </a:t>
            </a:r>
            <a:r>
              <a:rPr lang="ko-KR" altLang="ko-KR" sz="1600" dirty="0"/>
              <a:t>해당 미로의 데이터를 사용해 계산한다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캐릭터 </a:t>
            </a:r>
            <a:r>
              <a:rPr lang="en-US" altLang="ko-KR" sz="1600" dirty="0"/>
              <a:t>– </a:t>
            </a:r>
            <a:r>
              <a:rPr lang="ko-KR" altLang="ko-KR" sz="1600" dirty="0" err="1"/>
              <a:t>미로벽</a:t>
            </a:r>
            <a:r>
              <a:rPr lang="ko-KR" altLang="ko-KR" sz="1600" dirty="0"/>
              <a:t> 간의 충돌판정을 체크하기 위해 </a:t>
            </a:r>
            <a:r>
              <a:rPr lang="en-US" altLang="ko-KR" sz="1600" dirty="0"/>
              <a:t>(</a:t>
            </a:r>
            <a:r>
              <a:rPr lang="ko-KR" altLang="ko-KR" sz="1600" dirty="0"/>
              <a:t>캐릭터가 벽을 뚫는 것을 방지</a:t>
            </a:r>
            <a:r>
              <a:rPr lang="en-US" altLang="ko-KR" sz="1600" dirty="0"/>
              <a:t>) </a:t>
            </a:r>
            <a:r>
              <a:rPr lang="ko-KR" altLang="ko-KR" sz="1600" dirty="0"/>
              <a:t>미로 데이터의 </a:t>
            </a:r>
            <a:r>
              <a:rPr lang="en-US" altLang="ko-KR" sz="1600" dirty="0" err="1"/>
              <a:t>Orig</a:t>
            </a:r>
            <a:r>
              <a:rPr lang="ko-KR" altLang="ko-KR" sz="1600" dirty="0"/>
              <a:t>는 미로의 벽의 정보를 </a:t>
            </a:r>
            <a:r>
              <a:rPr lang="en-US" altLang="ko-KR" sz="1600" dirty="0"/>
              <a:t>Block </a:t>
            </a:r>
            <a:r>
              <a:rPr lang="ko-KR" altLang="ko-KR" sz="1600" dirty="0"/>
              <a:t>타입으로 저장한다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DrawMaze</a:t>
            </a:r>
            <a:r>
              <a:rPr lang="ko-KR" altLang="ko-KR" sz="1600" dirty="0"/>
              <a:t>에서 먼저 미로의 상하좌우 외각 벽들을 각각 하나의 </a:t>
            </a:r>
            <a:r>
              <a:rPr lang="en-US" altLang="ko-KR" sz="1600" dirty="0"/>
              <a:t>Block</a:t>
            </a:r>
            <a:r>
              <a:rPr lang="ko-KR" altLang="ko-KR" sz="1600" dirty="0"/>
              <a:t>으로 간주해서 저장한다</a:t>
            </a:r>
            <a:r>
              <a:rPr lang="en-US" altLang="ko-KR" sz="1600" dirty="0"/>
              <a:t>. </a:t>
            </a:r>
            <a:r>
              <a:rPr lang="ko-KR" altLang="ko-KR" sz="1600" dirty="0"/>
              <a:t>그 다음</a:t>
            </a:r>
            <a:r>
              <a:rPr lang="en-US" altLang="ko-KR" sz="1600" dirty="0"/>
              <a:t> Maze</a:t>
            </a:r>
            <a:r>
              <a:rPr lang="ko-KR" altLang="ko-KR" sz="1600" dirty="0"/>
              <a:t>를</a:t>
            </a:r>
            <a:r>
              <a:rPr lang="en-US" altLang="ko-KR" sz="1600" dirty="0"/>
              <a:t> 2</a:t>
            </a:r>
            <a:r>
              <a:rPr lang="ko-KR" altLang="ko-KR" sz="1600" dirty="0"/>
              <a:t>중 </a:t>
            </a:r>
            <a:r>
              <a:rPr lang="en-US" altLang="ko-KR" sz="1600" dirty="0"/>
              <a:t>for</a:t>
            </a:r>
            <a:r>
              <a:rPr lang="ko-KR" altLang="ko-KR" sz="1600" dirty="0"/>
              <a:t>문으로 순회하면서 벽이 있는 경우 해당 위치의 벽의 좌표로 </a:t>
            </a:r>
            <a:r>
              <a:rPr lang="en-US" altLang="ko-KR" sz="1600" dirty="0"/>
              <a:t>Block</a:t>
            </a:r>
            <a:r>
              <a:rPr lang="ko-KR" altLang="ko-KR" sz="1600" dirty="0"/>
              <a:t>을 생성해 </a:t>
            </a:r>
            <a:r>
              <a:rPr lang="en-US" altLang="ko-KR" sz="1600" dirty="0" err="1"/>
              <a:t>Orig</a:t>
            </a:r>
            <a:r>
              <a:rPr lang="ko-KR" altLang="ko-KR" sz="1600" dirty="0"/>
              <a:t>에 저장한다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물줄기 </a:t>
            </a:r>
            <a:r>
              <a:rPr lang="en-US" altLang="ko-KR" sz="1600" dirty="0"/>
              <a:t>– </a:t>
            </a:r>
            <a:r>
              <a:rPr lang="ko-KR" altLang="ko-KR" sz="1600" dirty="0" err="1"/>
              <a:t>미로벽</a:t>
            </a:r>
            <a:r>
              <a:rPr lang="ko-KR" altLang="ko-KR" sz="1600" dirty="0"/>
              <a:t> 간의 충돌판정을 체크하기 위해 </a:t>
            </a:r>
            <a:r>
              <a:rPr lang="en-US" altLang="ko-KR" sz="1600" dirty="0"/>
              <a:t>(</a:t>
            </a:r>
            <a:r>
              <a:rPr lang="ko-KR" altLang="ko-KR" sz="1600" dirty="0"/>
              <a:t>물줄기가 벽을 뚫고 흘러가는 것을 방지</a:t>
            </a:r>
            <a:r>
              <a:rPr lang="en-US" altLang="ko-KR" sz="1600" dirty="0"/>
              <a:t>) </a:t>
            </a:r>
            <a:r>
              <a:rPr lang="ko-KR" altLang="ko-KR" sz="1600" dirty="0"/>
              <a:t>미로 데이터의 </a:t>
            </a:r>
            <a:r>
              <a:rPr lang="en-US" altLang="ko-KR" sz="1600" dirty="0" err="1"/>
              <a:t>WOrig</a:t>
            </a:r>
            <a:r>
              <a:rPr lang="ko-KR" altLang="ko-KR" sz="1600" dirty="0"/>
              <a:t>은 미로의 벽의 정보를 </a:t>
            </a:r>
            <a:r>
              <a:rPr lang="en-US" altLang="ko-KR" sz="1600" dirty="0"/>
              <a:t>Line </a:t>
            </a:r>
            <a:r>
              <a:rPr lang="ko-KR" altLang="ko-KR" sz="1600" dirty="0"/>
              <a:t>타입으로 저장하고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WType</a:t>
            </a:r>
            <a:r>
              <a:rPr lang="ko-KR" altLang="ko-KR" sz="1600" dirty="0"/>
              <a:t>은 </a:t>
            </a:r>
            <a:r>
              <a:rPr lang="en-US" altLang="ko-KR" sz="1600" dirty="0" err="1"/>
              <a:t>WOrig</a:t>
            </a:r>
            <a:r>
              <a:rPr lang="ko-KR" altLang="ko-KR" sz="1600" dirty="0"/>
              <a:t>과 </a:t>
            </a:r>
            <a:r>
              <a:rPr lang="en-US" altLang="ko-KR" sz="1600" dirty="0"/>
              <a:t>1:1 </a:t>
            </a:r>
            <a:r>
              <a:rPr lang="ko-KR" altLang="ko-KR" sz="1600" dirty="0"/>
              <a:t>대응되며</a:t>
            </a:r>
            <a:r>
              <a:rPr lang="en-US" altLang="ko-KR" sz="1600" dirty="0"/>
              <a:t>, </a:t>
            </a:r>
            <a:r>
              <a:rPr lang="ko-KR" altLang="ko-KR" sz="1600" dirty="0"/>
              <a:t>해당 </a:t>
            </a:r>
            <a:r>
              <a:rPr lang="en-US" altLang="ko-KR" sz="1600" dirty="0"/>
              <a:t>Line</a:t>
            </a:r>
            <a:r>
              <a:rPr lang="ko-KR" altLang="ko-KR" sz="1600" dirty="0"/>
              <a:t>의 종류를 저장한다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WOrig</a:t>
            </a:r>
            <a:r>
              <a:rPr lang="ko-KR" altLang="ko-KR" sz="1600" dirty="0"/>
              <a:t>을 저장할 때</a:t>
            </a:r>
            <a:r>
              <a:rPr lang="en-US" altLang="ko-KR" sz="1600" dirty="0"/>
              <a:t>, </a:t>
            </a:r>
            <a:r>
              <a:rPr lang="ko-KR" altLang="ko-KR" sz="1600" dirty="0"/>
              <a:t>물줄기의 흐름을 제어하기 위해 내부선과 </a:t>
            </a:r>
            <a:r>
              <a:rPr lang="ko-KR" altLang="ko-KR" sz="1600" dirty="0" err="1"/>
              <a:t>외부선으로</a:t>
            </a:r>
            <a:r>
              <a:rPr lang="ko-KR" altLang="ko-KR" sz="1600" dirty="0"/>
              <a:t> 나눠서 저장하는데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ko-KR" sz="1600" dirty="0" err="1" smtClean="0"/>
              <a:t>외부선은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type=0 (</a:t>
            </a:r>
            <a:r>
              <a:rPr lang="ko-KR" altLang="ko-KR" sz="1600" dirty="0"/>
              <a:t>세로선</a:t>
            </a:r>
            <a:r>
              <a:rPr lang="en-US" altLang="ko-KR" sz="1600" dirty="0"/>
              <a:t>), type=1 (</a:t>
            </a:r>
            <a:r>
              <a:rPr lang="ko-KR" altLang="ko-KR" sz="1600" dirty="0"/>
              <a:t>가로선</a:t>
            </a:r>
            <a:r>
              <a:rPr lang="en-US" altLang="ko-KR" sz="1600" dirty="0"/>
              <a:t>), type=2 (</a:t>
            </a:r>
            <a:r>
              <a:rPr lang="ko-KR" altLang="ko-KR" sz="1600" dirty="0"/>
              <a:t>두께선</a:t>
            </a:r>
            <a:r>
              <a:rPr lang="en-US" altLang="ko-KR" sz="1600" dirty="0"/>
              <a:t>), type=4 (</a:t>
            </a:r>
            <a:r>
              <a:rPr lang="ko-KR" altLang="ko-KR" sz="1600" dirty="0"/>
              <a:t>내부가로선</a:t>
            </a:r>
            <a:r>
              <a:rPr lang="en-US" altLang="ko-KR" sz="1600" dirty="0"/>
              <a:t>), type=5 (</a:t>
            </a:r>
            <a:r>
              <a:rPr lang="ko-KR" altLang="ko-KR" sz="1600" dirty="0"/>
              <a:t>외부가로선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으로 </a:t>
            </a:r>
            <a:r>
              <a:rPr lang="ko-KR" altLang="ko-KR" sz="1600" dirty="0"/>
              <a:t>분류된다</a:t>
            </a:r>
            <a:r>
              <a:rPr lang="en-US" altLang="ko-KR" sz="1600" dirty="0"/>
              <a:t>. </a:t>
            </a:r>
            <a:r>
              <a:rPr lang="ko-KR" altLang="ko-KR" sz="1600" dirty="0"/>
              <a:t>물줄기가 </a:t>
            </a:r>
            <a:r>
              <a:rPr lang="ko-KR" altLang="ko-KR" sz="1600" dirty="0" err="1"/>
              <a:t>외부선을</a:t>
            </a:r>
            <a:r>
              <a:rPr lang="ko-KR" altLang="ko-KR" sz="1600" dirty="0"/>
              <a:t> 만나면 선을 따라 아래로 흐르면서 계속 진행하고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내부선을</a:t>
            </a:r>
            <a:r>
              <a:rPr lang="ko-KR" altLang="ko-KR" sz="1600" dirty="0"/>
              <a:t> 만나면 그 지점에서 물줄기의 경로가 끝나게 된다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732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알고리즘 설명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782134" y="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513" y="893314"/>
            <a:ext cx="111081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A50022"/>
                </a:solidFill>
              </a:rPr>
              <a:t>미로의 데이터 처리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DrawMaze</a:t>
            </a:r>
            <a:r>
              <a:rPr lang="ko-KR" altLang="ko-KR" sz="1600" dirty="0"/>
              <a:t>에서 먼저 미로의 상하좌우 외각 벽들을 따라가면서 </a:t>
            </a:r>
            <a:r>
              <a:rPr lang="ko-KR" altLang="ko-KR" sz="1600" dirty="0" err="1"/>
              <a:t>외각선을</a:t>
            </a:r>
            <a:r>
              <a:rPr lang="ko-KR" altLang="ko-KR" sz="1600" dirty="0"/>
              <a:t> 추가한다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위쪽 외각 벽의 경우</a:t>
            </a:r>
            <a:r>
              <a:rPr lang="en-US" altLang="ko-KR" sz="1600" dirty="0"/>
              <a:t>, </a:t>
            </a:r>
            <a:r>
              <a:rPr lang="ko-KR" altLang="ko-KR" sz="1600" dirty="0"/>
              <a:t>현재 방에서 왼쪽에 벽이 존재하면 벽의 두께</a:t>
            </a:r>
            <a:r>
              <a:rPr lang="en-US" altLang="ko-KR" sz="1600" dirty="0"/>
              <a:t>(T) </a:t>
            </a:r>
            <a:r>
              <a:rPr lang="ko-KR" altLang="ko-KR" sz="1600" dirty="0"/>
              <a:t>때문에 위쪽 벽의 </a:t>
            </a:r>
            <a:r>
              <a:rPr lang="ko-KR" altLang="ko-KR" sz="1600" dirty="0" err="1"/>
              <a:t>외각선은</a:t>
            </a:r>
            <a:r>
              <a:rPr lang="ko-KR" altLang="ko-KR" sz="1600" dirty="0"/>
              <a:t> 두께만큼 왼쪽으로부터 짧아져야 한다</a:t>
            </a:r>
            <a:r>
              <a:rPr lang="en-US" altLang="ko-KR" sz="1600" dirty="0"/>
              <a:t>. </a:t>
            </a:r>
            <a:r>
              <a:rPr lang="ko-KR" altLang="ko-KR" sz="1600" dirty="0"/>
              <a:t>마찬가지로 오른쪽 벽이 존재하면 오른쪽으로부터 두께만큼 </a:t>
            </a:r>
            <a:r>
              <a:rPr lang="ko-KR" altLang="ko-KR" sz="1600" dirty="0" err="1"/>
              <a:t>짧아져야한다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ko-KR" sz="1600" dirty="0"/>
              <a:t>미로의 한 변의 길이 </a:t>
            </a:r>
            <a:r>
              <a:rPr lang="en-US" altLang="ko-KR" sz="1600" dirty="0"/>
              <a:t>L</a:t>
            </a:r>
            <a:r>
              <a:rPr lang="ko-KR" altLang="ko-KR" sz="1600" dirty="0"/>
              <a:t>은 </a:t>
            </a:r>
            <a:r>
              <a:rPr lang="en-US" altLang="ko-KR" sz="1600" dirty="0"/>
              <a:t>2T</a:t>
            </a:r>
            <a:r>
              <a:rPr lang="ko-KR" altLang="ko-KR" sz="1600" dirty="0"/>
              <a:t>보다 항상 크게 설정함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이런 식으로 상하좌우 외각 벽과 인접한 두 벽의 존재 여부를 체크하여 </a:t>
            </a:r>
            <a:r>
              <a:rPr lang="ko-KR" altLang="ko-KR" sz="1600" dirty="0" err="1"/>
              <a:t>외각벽</a:t>
            </a:r>
            <a:r>
              <a:rPr lang="ko-KR" altLang="ko-KR" sz="1600" dirty="0"/>
              <a:t> 위치의 외각선의 길이를 결정하여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WOrig</a:t>
            </a:r>
            <a:r>
              <a:rPr lang="ko-KR" altLang="ko-KR" sz="1600" dirty="0"/>
              <a:t>과 </a:t>
            </a:r>
            <a:r>
              <a:rPr lang="en-US" altLang="ko-KR" sz="1600" dirty="0" err="1"/>
              <a:t>Wtype</a:t>
            </a:r>
            <a:r>
              <a:rPr lang="ko-KR" altLang="ko-KR" sz="1600" dirty="0"/>
              <a:t>에 </a:t>
            </a:r>
            <a:r>
              <a:rPr lang="ko-KR" altLang="ko-KR" sz="1600" dirty="0" err="1"/>
              <a:t>외각선을</a:t>
            </a:r>
            <a:r>
              <a:rPr lang="ko-KR" altLang="ko-KR" sz="1600" dirty="0"/>
              <a:t> 추가한다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그 다음</a:t>
            </a:r>
            <a:r>
              <a:rPr lang="en-US" altLang="ko-KR" sz="1600" dirty="0"/>
              <a:t> 2</a:t>
            </a:r>
            <a:r>
              <a:rPr lang="ko-KR" altLang="ko-KR" sz="1600" dirty="0"/>
              <a:t>중 </a:t>
            </a:r>
            <a:r>
              <a:rPr lang="en-US" altLang="ko-KR" sz="1600" dirty="0"/>
              <a:t>for</a:t>
            </a:r>
            <a:r>
              <a:rPr lang="ko-KR" altLang="ko-KR" sz="1600" dirty="0"/>
              <a:t>문을 사용해 각 방을 순회하면서 </a:t>
            </a:r>
            <a:r>
              <a:rPr lang="en-US" altLang="ko-KR" sz="1600" dirty="0" err="1"/>
              <a:t>Orig</a:t>
            </a:r>
            <a:r>
              <a:rPr lang="ko-KR" altLang="ko-KR" sz="1600" dirty="0"/>
              <a:t>을 구성하는 벽의 </a:t>
            </a:r>
            <a:r>
              <a:rPr lang="en-US" altLang="ko-KR" sz="1600" dirty="0"/>
              <a:t>4</a:t>
            </a:r>
            <a:r>
              <a:rPr lang="ko-KR" altLang="ko-KR" sz="1600" dirty="0"/>
              <a:t>개의 선분들 중 서로 겹치지 않는 선분만을 추출하여 각각 추가한다</a:t>
            </a:r>
            <a:r>
              <a:rPr lang="en-US" altLang="ko-KR" sz="1600" dirty="0"/>
              <a:t>. </a:t>
            </a:r>
            <a:r>
              <a:rPr lang="ko-KR" altLang="ko-KR" sz="1600" dirty="0"/>
              <a:t>또한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세로벽의</a:t>
            </a:r>
            <a:r>
              <a:rPr lang="ko-KR" altLang="ko-KR" sz="1600" dirty="0"/>
              <a:t> 경우 벽 중심에 내부세로선을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가로벽의</a:t>
            </a:r>
            <a:r>
              <a:rPr lang="ko-KR" altLang="ko-KR" sz="1600" dirty="0"/>
              <a:t> 경우 내부가로선을 각각 추가한다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ko-KR" sz="1600" dirty="0" smtClean="0"/>
              <a:t>이후</a:t>
            </a:r>
            <a:r>
              <a:rPr lang="en-US" altLang="ko-KR" sz="1600" dirty="0"/>
              <a:t>, </a:t>
            </a:r>
            <a:r>
              <a:rPr lang="ko-KR" altLang="ko-KR" sz="1600" dirty="0"/>
              <a:t>위에서 </a:t>
            </a:r>
            <a:r>
              <a:rPr lang="en-US" altLang="ko-KR" sz="1600" dirty="0" err="1"/>
              <a:t>WOrig</a:t>
            </a:r>
            <a:r>
              <a:rPr lang="ko-KR" altLang="ko-KR" sz="1600" dirty="0"/>
              <a:t>에 추가했던 선분들을 같은 방향으로 이어진 것끼리 서로 연결하는데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WOrig</a:t>
            </a:r>
            <a:r>
              <a:rPr lang="ko-KR" altLang="ko-KR" sz="1600" dirty="0"/>
              <a:t>을 순회하면서 현재 선분이 </a:t>
            </a:r>
            <a:r>
              <a:rPr lang="en-US" altLang="ko-KR" sz="1600" dirty="0"/>
              <a:t>0,1,4,5 </a:t>
            </a:r>
            <a:r>
              <a:rPr lang="ko-KR" altLang="ko-KR" sz="1600" dirty="0"/>
              <a:t>타입이면</a:t>
            </a:r>
            <a:r>
              <a:rPr lang="en-US" altLang="ko-KR" sz="1600" dirty="0"/>
              <a:t>, </a:t>
            </a:r>
            <a:r>
              <a:rPr lang="ko-KR" altLang="ko-KR" sz="1600" dirty="0"/>
              <a:t>내부에서 </a:t>
            </a:r>
            <a:r>
              <a:rPr lang="en-US" altLang="ko-KR" sz="1600" dirty="0" err="1"/>
              <a:t>WOrig</a:t>
            </a:r>
            <a:r>
              <a:rPr lang="ko-KR" altLang="ko-KR" sz="1600" dirty="0"/>
              <a:t>을 처음부터 순회하면서 현재 선분과 같은 타입이며</a:t>
            </a:r>
            <a:r>
              <a:rPr lang="en-US" altLang="ko-KR" sz="1600" dirty="0"/>
              <a:t>, </a:t>
            </a:r>
            <a:r>
              <a:rPr lang="ko-KR" altLang="ko-KR" sz="1600" dirty="0"/>
              <a:t>서로 다른 것들 중에서 한 좌표가 같고</a:t>
            </a:r>
            <a:r>
              <a:rPr lang="en-US" altLang="ko-KR" sz="1600" dirty="0"/>
              <a:t>, </a:t>
            </a:r>
            <a:r>
              <a:rPr lang="ko-KR" altLang="ko-KR" sz="1600" dirty="0"/>
              <a:t>다른 좌표가 한 선분이 다른 선분 내부에 있을 때 </a:t>
            </a:r>
            <a:r>
              <a:rPr lang="en-US" altLang="ko-KR" sz="1600" dirty="0"/>
              <a:t>(</a:t>
            </a:r>
            <a:r>
              <a:rPr lang="ko-KR" altLang="ko-KR" sz="1600" dirty="0" err="1"/>
              <a:t>경계점</a:t>
            </a:r>
            <a:r>
              <a:rPr lang="ko-KR" altLang="ko-KR" sz="1600" dirty="0"/>
              <a:t> 포함</a:t>
            </a:r>
            <a:r>
              <a:rPr lang="en-US" altLang="ko-KR" sz="1600" dirty="0"/>
              <a:t>) </a:t>
            </a:r>
            <a:r>
              <a:rPr lang="ko-KR" altLang="ko-KR" sz="1600" dirty="0"/>
              <a:t>해당 선분을 합쳐서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WOrig</a:t>
            </a:r>
            <a:r>
              <a:rPr lang="ko-KR" altLang="ko-KR" sz="1600" dirty="0"/>
              <a:t>의 값을 갱신한다</a:t>
            </a:r>
            <a:r>
              <a:rPr lang="en-US" altLang="ko-KR" sz="1600" dirty="0"/>
              <a:t>. (</a:t>
            </a:r>
            <a:r>
              <a:rPr lang="ko-KR" altLang="ko-KR" sz="1600" dirty="0"/>
              <a:t>합쳐지고 남은 한 선분은 타입을 </a:t>
            </a:r>
            <a:r>
              <a:rPr lang="en-US" altLang="ko-KR" sz="1600" dirty="0"/>
              <a:t>3</a:t>
            </a:r>
            <a:r>
              <a:rPr lang="ko-KR" altLang="ko-KR" sz="1600" dirty="0"/>
              <a:t>으로 변경해 더 이상 연산이 일어나지 않도록 설정함</a:t>
            </a:r>
            <a:r>
              <a:rPr lang="en-US" altLang="ko-KR" sz="1600" dirty="0"/>
              <a:t>)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ko-KR" sz="1600" dirty="0" smtClean="0"/>
              <a:t>이후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WOrig</a:t>
            </a:r>
            <a:r>
              <a:rPr lang="ko-KR" altLang="ko-KR" sz="1600" dirty="0"/>
              <a:t>에서 </a:t>
            </a:r>
            <a:r>
              <a:rPr lang="en-US" altLang="ko-KR" sz="1600" dirty="0" err="1"/>
              <a:t>WType</a:t>
            </a:r>
            <a:r>
              <a:rPr lang="ko-KR" altLang="ko-KR" sz="1600" dirty="0"/>
              <a:t>이 </a:t>
            </a:r>
            <a:r>
              <a:rPr lang="en-US" altLang="ko-KR" sz="1600" dirty="0"/>
              <a:t>3</a:t>
            </a:r>
            <a:r>
              <a:rPr lang="ko-KR" altLang="ko-KR" sz="1600" dirty="0"/>
              <a:t>이 아닌 선분들만 뽑아서 변환행렬로 변환한 값을 </a:t>
            </a:r>
            <a:r>
              <a:rPr lang="en-US" altLang="ko-KR" sz="1600" dirty="0"/>
              <a:t>Wall</a:t>
            </a:r>
            <a:r>
              <a:rPr lang="ko-KR" altLang="ko-KR" sz="1600" dirty="0"/>
              <a:t>에 저장하고</a:t>
            </a:r>
            <a:r>
              <a:rPr lang="en-US" altLang="ko-KR" sz="1600" dirty="0"/>
              <a:t>, </a:t>
            </a:r>
            <a:r>
              <a:rPr lang="ko-KR" altLang="ko-KR" sz="1600" dirty="0"/>
              <a:t>해당 선분의 </a:t>
            </a:r>
            <a:r>
              <a:rPr lang="en-US" altLang="ko-KR" sz="1600" dirty="0"/>
              <a:t>Type</a:t>
            </a:r>
            <a:r>
              <a:rPr lang="ko-KR" altLang="ko-KR" sz="1600" dirty="0"/>
              <a:t>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WTest</a:t>
            </a:r>
            <a:r>
              <a:rPr lang="ko-KR" altLang="ko-KR" sz="1600" dirty="0"/>
              <a:t>에 저장한다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851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알고리즘 설명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82134" y="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513" y="876062"/>
            <a:ext cx="111081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A50022"/>
                </a:solidFill>
              </a:rPr>
              <a:t>WaterFall</a:t>
            </a:r>
            <a:r>
              <a:rPr lang="ko-KR" altLang="ko-KR" sz="2400" b="1" dirty="0">
                <a:solidFill>
                  <a:srgbClr val="A50022"/>
                </a:solidFill>
              </a:rPr>
              <a:t>의 경로 계산 </a:t>
            </a:r>
            <a:endParaRPr lang="en-US" altLang="ko-KR" sz="2400" b="1" dirty="0">
              <a:solidFill>
                <a:srgbClr val="A5002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/>
              <a:t>물줄기 </a:t>
            </a:r>
            <a:r>
              <a:rPr lang="en-US" altLang="ko-KR" sz="1600" dirty="0"/>
              <a:t>– </a:t>
            </a:r>
            <a:r>
              <a:rPr lang="ko-KR" altLang="ko-KR" sz="1600" dirty="0"/>
              <a:t>캐릭터간의 충돌판정을 계산하기 위해 물줄기의 경로를 계산한다</a:t>
            </a:r>
            <a:r>
              <a:rPr lang="en-US" altLang="ko-KR" sz="1600" dirty="0"/>
              <a:t>. </a:t>
            </a:r>
            <a:r>
              <a:rPr lang="ko-KR" altLang="ko-KR" sz="1600" dirty="0"/>
              <a:t>먼저</a:t>
            </a:r>
            <a:r>
              <a:rPr lang="en-US" altLang="ko-KR" sz="1600" dirty="0"/>
              <a:t>, </a:t>
            </a:r>
            <a:r>
              <a:rPr lang="ko-KR" altLang="ko-KR" sz="1600" dirty="0"/>
              <a:t>변환후의 물줄기 시작점 좌표를 경로에 추가한다</a:t>
            </a:r>
            <a:r>
              <a:rPr lang="en-US" altLang="ko-KR" sz="1600" dirty="0"/>
              <a:t>. (</a:t>
            </a:r>
            <a:r>
              <a:rPr lang="ko-KR" altLang="ko-KR" sz="1600" dirty="0"/>
              <a:t>시작점 추가</a:t>
            </a:r>
            <a:r>
              <a:rPr lang="en-US" altLang="ko-KR" sz="1600" dirty="0"/>
              <a:t>) </a:t>
            </a:r>
            <a:r>
              <a:rPr lang="ko-KR" altLang="ko-KR" sz="1600" dirty="0" smtClean="0"/>
              <a:t>그 </a:t>
            </a:r>
            <a:r>
              <a:rPr lang="ko-KR" altLang="ko-KR" sz="1600" dirty="0"/>
              <a:t>다음</a:t>
            </a:r>
            <a:r>
              <a:rPr lang="en-US" altLang="ko-KR" sz="1600" dirty="0"/>
              <a:t> Wall</a:t>
            </a:r>
            <a:r>
              <a:rPr lang="ko-KR" altLang="ko-KR" sz="1600" dirty="0"/>
              <a:t>을 순회하면서 현재 선택된 벽</a:t>
            </a:r>
            <a:r>
              <a:rPr lang="en-US" altLang="ko-KR" sz="1600" dirty="0"/>
              <a:t>(</a:t>
            </a:r>
            <a:r>
              <a:rPr lang="ko-KR" altLang="ko-KR" sz="1600" dirty="0"/>
              <a:t>선분</a:t>
            </a:r>
            <a:r>
              <a:rPr lang="en-US" altLang="ko-KR" sz="1600" dirty="0"/>
              <a:t>)</a:t>
            </a:r>
            <a:r>
              <a:rPr lang="ko-KR" altLang="ko-KR" sz="1600" dirty="0"/>
              <a:t>의 시작점과 끝 점이 현재위치보다 위에 있거나</a:t>
            </a:r>
            <a:r>
              <a:rPr lang="en-US" altLang="ko-KR" sz="1600" dirty="0"/>
              <a:t>, </a:t>
            </a:r>
            <a:r>
              <a:rPr lang="ko-KR" altLang="ko-KR" sz="1600" dirty="0"/>
              <a:t>둘 다 왼쪽에 있거나 오른쪽에 있거나 또는 수직으로 세워져 있으면 </a:t>
            </a:r>
            <a:r>
              <a:rPr lang="ko-KR" altLang="ko-KR" sz="1600" dirty="0" err="1"/>
              <a:t>스킵한다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그렇지 않으면</a:t>
            </a:r>
            <a:r>
              <a:rPr lang="en-US" altLang="ko-KR" sz="1600" dirty="0"/>
              <a:t>, </a:t>
            </a:r>
            <a:r>
              <a:rPr lang="ko-KR" altLang="ko-KR" sz="1600" dirty="0"/>
              <a:t>벽의 기울기를 계산하고</a:t>
            </a:r>
            <a:r>
              <a:rPr lang="en-US" altLang="ko-KR" sz="1600" dirty="0"/>
              <a:t>, </a:t>
            </a:r>
            <a:r>
              <a:rPr lang="ko-KR" altLang="ko-KR" sz="1600" dirty="0"/>
              <a:t>현재 위치에서 물줄기가 내려가서 벽에 닿을 때의 </a:t>
            </a:r>
            <a:r>
              <a:rPr lang="en-US" altLang="ko-KR" sz="1600" dirty="0"/>
              <a:t>Y</a:t>
            </a:r>
            <a:r>
              <a:rPr lang="ko-KR" altLang="ko-KR" sz="1600" dirty="0"/>
              <a:t>좌표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currentY</a:t>
            </a:r>
            <a:r>
              <a:rPr lang="en-US" altLang="ko-KR" sz="1600" dirty="0"/>
              <a:t>)</a:t>
            </a:r>
            <a:r>
              <a:rPr lang="ko-KR" altLang="ko-KR" sz="1600" dirty="0"/>
              <a:t>를 계산한다</a:t>
            </a:r>
            <a:r>
              <a:rPr lang="en-US" altLang="ko-KR" sz="1600" dirty="0"/>
              <a:t>. </a:t>
            </a:r>
            <a:r>
              <a:rPr lang="ko-KR" altLang="ko-KR" sz="1600" dirty="0"/>
              <a:t>이때</a:t>
            </a:r>
            <a:r>
              <a:rPr lang="en-US" altLang="ko-KR" sz="1600" dirty="0"/>
              <a:t>, </a:t>
            </a:r>
            <a:r>
              <a:rPr lang="ko-KR" altLang="ko-KR" sz="1600" dirty="0"/>
              <a:t>닿은 좌표가 현재 </a:t>
            </a:r>
            <a:r>
              <a:rPr lang="en-US" altLang="ko-KR" sz="1600" dirty="0"/>
              <a:t>Y</a:t>
            </a:r>
            <a:r>
              <a:rPr lang="ko-KR" altLang="ko-KR" sz="1600" dirty="0"/>
              <a:t>좌표보다 위에 있어도 </a:t>
            </a:r>
            <a:r>
              <a:rPr lang="ko-KR" altLang="ko-KR" sz="1600" dirty="0" err="1"/>
              <a:t>스킵한다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벽의 종류가 </a:t>
            </a:r>
            <a:r>
              <a:rPr lang="ko-KR" altLang="ko-KR" sz="1600" dirty="0" err="1"/>
              <a:t>외각선이고</a:t>
            </a:r>
            <a:r>
              <a:rPr lang="en-US" altLang="ko-KR" sz="1600" dirty="0"/>
              <a:t>, </a:t>
            </a:r>
            <a:r>
              <a:rPr lang="ko-KR" altLang="ko-KR" sz="1600" dirty="0"/>
              <a:t>벽에 도달위치가 이전위치와 같은 경우 벽을 타고 흘러내렸을 때의 </a:t>
            </a:r>
            <a:r>
              <a:rPr lang="en-US" altLang="ko-KR" sz="1600" dirty="0"/>
              <a:t>Y</a:t>
            </a:r>
            <a:r>
              <a:rPr lang="ko-KR" altLang="ko-KR" sz="1600" dirty="0"/>
              <a:t>좌표가 이전위치보다 더 내려가지 않으면 </a:t>
            </a:r>
            <a:r>
              <a:rPr lang="ko-KR" altLang="ko-KR" sz="1600" dirty="0" err="1"/>
              <a:t>스킵한다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이전에 선택한 벽과 다르고</a:t>
            </a:r>
            <a:r>
              <a:rPr lang="en-US" altLang="ko-KR" sz="1600" dirty="0"/>
              <a:t>, </a:t>
            </a:r>
            <a:r>
              <a:rPr lang="ko-KR" altLang="ko-KR" sz="1600" dirty="0"/>
              <a:t>벽의 도달위치가 </a:t>
            </a:r>
            <a:r>
              <a:rPr lang="en-US" altLang="ko-KR" sz="1600" dirty="0" err="1"/>
              <a:t>minY</a:t>
            </a:r>
            <a:r>
              <a:rPr lang="ko-KR" altLang="ko-KR" sz="1600" dirty="0"/>
              <a:t>보다 위에 있는 경우 최소값을 갱신한다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최소값 계산연산이 실행되지 않았거나</a:t>
            </a:r>
            <a:r>
              <a:rPr lang="en-US" altLang="ko-KR" sz="1600" dirty="0"/>
              <a:t>, </a:t>
            </a:r>
            <a:r>
              <a:rPr lang="ko-KR" altLang="ko-KR" sz="1600" dirty="0"/>
              <a:t>도달위치가 현재위치보다 올라가는 경우 경로추가를 마친다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ko-KR" sz="1600" dirty="0" smtClean="0"/>
              <a:t>그 다음</a:t>
            </a:r>
            <a:r>
              <a:rPr lang="en-US" altLang="ko-KR" sz="1600" dirty="0" smtClean="0"/>
              <a:t>, </a:t>
            </a:r>
            <a:r>
              <a:rPr lang="ko-KR" altLang="ko-KR" sz="1600" dirty="0" smtClean="0"/>
              <a:t>벽 </a:t>
            </a:r>
            <a:r>
              <a:rPr lang="ko-KR" altLang="ko-KR" sz="1600" dirty="0"/>
              <a:t>위의 도달점을 경로에 추가하고</a:t>
            </a:r>
            <a:r>
              <a:rPr lang="en-US" altLang="ko-KR" sz="1600" dirty="0"/>
              <a:t>, </a:t>
            </a:r>
            <a:r>
              <a:rPr lang="ko-KR" altLang="ko-KR" sz="1600" dirty="0"/>
              <a:t>이 벽이 </a:t>
            </a:r>
            <a:r>
              <a:rPr lang="ko-KR" altLang="ko-KR" sz="1600" dirty="0" err="1"/>
              <a:t>내부선이면</a:t>
            </a:r>
            <a:r>
              <a:rPr lang="ko-KR" altLang="ko-KR" sz="1600" dirty="0"/>
              <a:t> 경로추가를 마친다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그렇지 않으면 벽의 탈출위치</a:t>
            </a:r>
            <a:r>
              <a:rPr lang="en-US" altLang="ko-KR" sz="1600" dirty="0"/>
              <a:t>(</a:t>
            </a:r>
            <a:r>
              <a:rPr lang="ko-KR" altLang="ko-KR" sz="1600" dirty="0"/>
              <a:t>벽의 양쪽 끝 중 더 아래에 있는 점</a:t>
            </a:r>
            <a:r>
              <a:rPr lang="en-US" altLang="ko-KR" sz="1600" dirty="0"/>
              <a:t>)</a:t>
            </a:r>
            <a:r>
              <a:rPr lang="ko-KR" altLang="ko-KR" sz="1600" dirty="0"/>
              <a:t>를 경로에 추가한다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이전 점과 현재 점의 </a:t>
            </a:r>
            <a:r>
              <a:rPr lang="en-US" altLang="ko-KR" sz="1600" dirty="0"/>
              <a:t>Y</a:t>
            </a:r>
            <a:r>
              <a:rPr lang="ko-KR" altLang="ko-KR" sz="1600" dirty="0"/>
              <a:t>좌표가 같은 경우 횟수를 카운트해 </a:t>
            </a:r>
            <a:r>
              <a:rPr lang="en-US" altLang="ko-KR" sz="1600" dirty="0"/>
              <a:t>2</a:t>
            </a:r>
            <a:r>
              <a:rPr lang="ko-KR" altLang="ko-KR" sz="1600" dirty="0"/>
              <a:t>회 연속이면 경로 추가를 멈춘다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그 다음 이전 좌표 변수에 현재 좌표를 저장하고 다음 루프로 넘긴다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>
              <a:lnSpc>
                <a:spcPct val="150000"/>
              </a:lnSpc>
            </a:pPr>
            <a:r>
              <a:rPr lang="ko-KR" altLang="ko-KR" sz="1600" dirty="0"/>
              <a:t>이렇게 계산된 </a:t>
            </a:r>
            <a:r>
              <a:rPr lang="en-US" altLang="ko-KR" sz="1600" dirty="0"/>
              <a:t>Path</a:t>
            </a:r>
            <a:r>
              <a:rPr lang="ko-KR" altLang="ko-KR" sz="1600" dirty="0"/>
              <a:t>값을 사용하여 두께를 고려한 물줄기</a:t>
            </a:r>
            <a:r>
              <a:rPr lang="en-US" altLang="ko-KR" sz="1600" dirty="0"/>
              <a:t>-</a:t>
            </a:r>
            <a:r>
              <a:rPr lang="ko-KR" altLang="ko-KR" sz="1600" dirty="0"/>
              <a:t>캐릭터 충돌판정을 </a:t>
            </a:r>
            <a:r>
              <a:rPr lang="en-US" altLang="ko-KR" sz="1600" dirty="0"/>
              <a:t>Block </a:t>
            </a:r>
            <a:r>
              <a:rPr lang="ko-KR" altLang="ko-KR" sz="1600" dirty="0"/>
              <a:t>형태로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wblock</a:t>
            </a:r>
            <a:r>
              <a:rPr lang="ko-KR" altLang="ko-KR" sz="1600" dirty="0"/>
              <a:t>에 저장한다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740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핵심 변수 설명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782134" y="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451" y="1008817"/>
            <a:ext cx="111081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/>
              <a:t>Node</a:t>
            </a:r>
            <a:r>
              <a:rPr lang="en-US" altLang="ko-KR" dirty="0"/>
              <a:t>* </a:t>
            </a:r>
            <a:r>
              <a:rPr lang="en-US" altLang="ko-KR" dirty="0" err="1"/>
              <a:t>Mtop</a:t>
            </a:r>
            <a:r>
              <a:rPr lang="en-US" altLang="ko-KR" dirty="0"/>
              <a:t> = NULL; </a:t>
            </a:r>
            <a:r>
              <a:rPr lang="en-US" altLang="ko-KR" dirty="0" smtClean="0"/>
              <a:t>                                              // </a:t>
            </a:r>
            <a:r>
              <a:rPr lang="en-US" altLang="ko-KR" dirty="0"/>
              <a:t>DFS</a:t>
            </a:r>
            <a:r>
              <a:rPr lang="ko-KR" altLang="ko-KR" dirty="0"/>
              <a:t>용 </a:t>
            </a:r>
            <a:r>
              <a:rPr lang="ko-KR" altLang="ko-KR" dirty="0" err="1"/>
              <a:t>스택의</a:t>
            </a:r>
            <a:r>
              <a:rPr lang="en-US" altLang="ko-KR" dirty="0"/>
              <a:t> </a:t>
            </a:r>
            <a:r>
              <a:rPr lang="en-US" altLang="ko-KR" dirty="0" smtClean="0"/>
              <a:t>Top</a:t>
            </a:r>
          </a:p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/>
              <a:t>vector&lt;Line&gt; Path;                                                  // </a:t>
            </a:r>
            <a:r>
              <a:rPr lang="ko-KR" altLang="ko-KR" dirty="0" smtClean="0"/>
              <a:t>힌트 경로를 저장하는 배열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/>
              <a:t>FILE</a:t>
            </a:r>
            <a:r>
              <a:rPr lang="en-US" altLang="ko-KR" dirty="0"/>
              <a:t>* </a:t>
            </a:r>
            <a:r>
              <a:rPr lang="en-US" altLang="ko-KR" dirty="0" err="1"/>
              <a:t>fptr</a:t>
            </a:r>
            <a:r>
              <a:rPr lang="en-US" altLang="ko-KR" dirty="0"/>
              <a:t>; </a:t>
            </a:r>
            <a:r>
              <a:rPr lang="en-US" altLang="ko-KR" dirty="0" smtClean="0"/>
              <a:t>                                                             // </a:t>
            </a:r>
            <a:r>
              <a:rPr lang="ko-KR" altLang="ko-KR" dirty="0"/>
              <a:t>세이브 파일 </a:t>
            </a:r>
            <a:r>
              <a:rPr lang="ko-KR" altLang="ko-KR" dirty="0" smtClean="0"/>
              <a:t>포인터</a:t>
            </a:r>
            <a:endParaRPr lang="en-US" altLang="ko-KR" dirty="0" smtClean="0"/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/>
              <a:t>Player Box; </a:t>
            </a:r>
            <a:r>
              <a:rPr lang="en-US" altLang="ko-KR" dirty="0" smtClean="0"/>
              <a:t>                                                            // </a:t>
            </a:r>
            <a:r>
              <a:rPr lang="ko-KR" altLang="ko-KR" dirty="0"/>
              <a:t>플레이어 데이터 </a:t>
            </a:r>
            <a:r>
              <a:rPr lang="ko-KR" altLang="ko-KR" dirty="0" smtClean="0"/>
              <a:t>저장</a:t>
            </a:r>
            <a:r>
              <a:rPr lang="ko-KR" altLang="en-US" dirty="0" smtClean="0"/>
              <a:t>하는 변수</a:t>
            </a:r>
            <a:endParaRPr lang="ko-KR" altLang="ko-KR" dirty="0"/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err="1" smtClean="0"/>
              <a:t>Mdata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Stage_Num</a:t>
            </a:r>
            <a:r>
              <a:rPr lang="en-US" altLang="ko-KR" dirty="0"/>
              <a:t>]; </a:t>
            </a:r>
            <a:r>
              <a:rPr lang="en-US" altLang="ko-KR" dirty="0" smtClean="0"/>
              <a:t>                                         // </a:t>
            </a:r>
            <a:r>
              <a:rPr lang="ko-KR" altLang="ko-KR" dirty="0"/>
              <a:t>미로 데이터를 저장하는 배열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/>
              <a:t>double </a:t>
            </a:r>
            <a:r>
              <a:rPr lang="en-US" altLang="ko-KR" dirty="0"/>
              <a:t>Matrix[3][3]; </a:t>
            </a:r>
            <a:r>
              <a:rPr lang="en-US" altLang="ko-KR" dirty="0" smtClean="0"/>
              <a:t>                                                 // </a:t>
            </a:r>
            <a:r>
              <a:rPr lang="ko-KR" altLang="ko-KR" dirty="0"/>
              <a:t>변환용 행렬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/>
              <a:t>double </a:t>
            </a:r>
            <a:r>
              <a:rPr lang="en-US" altLang="ko-KR" dirty="0"/>
              <a:t>Inverse[3][3] = { {1,0,0},{0,1,0},{0,0,1} }; </a:t>
            </a:r>
            <a:r>
              <a:rPr lang="en-US" altLang="ko-KR" dirty="0" smtClean="0"/>
              <a:t>                 // </a:t>
            </a:r>
            <a:r>
              <a:rPr lang="ko-KR" altLang="ko-KR" dirty="0" err="1"/>
              <a:t>역변환용</a:t>
            </a:r>
            <a:r>
              <a:rPr lang="ko-KR" altLang="ko-KR" dirty="0"/>
              <a:t> </a:t>
            </a:r>
            <a:r>
              <a:rPr lang="ko-KR" altLang="ko-KR" dirty="0" smtClean="0"/>
              <a:t>행렬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WaterNum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Stage_Num</a:t>
            </a:r>
            <a:r>
              <a:rPr lang="en-US" altLang="ko-KR" dirty="0" smtClean="0"/>
              <a:t>] = { 2,4,10,12,8 };                    // </a:t>
            </a:r>
            <a:r>
              <a:rPr lang="ko-KR" altLang="ko-KR" dirty="0" err="1" smtClean="0"/>
              <a:t>스테이지별</a:t>
            </a:r>
            <a:r>
              <a:rPr lang="ko-KR" altLang="ko-KR" dirty="0" smtClean="0"/>
              <a:t> 물줄기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double </a:t>
            </a:r>
            <a:r>
              <a:rPr lang="en-US" altLang="ko-KR" dirty="0" err="1" smtClean="0"/>
              <a:t>Limit_Clear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Stage_Num</a:t>
            </a:r>
            <a:r>
              <a:rPr lang="en-US" altLang="ko-KR" dirty="0"/>
              <a:t>] = {60.0,90.0,60.0,90.0,45.0</a:t>
            </a:r>
            <a:r>
              <a:rPr lang="en-US" altLang="ko-KR" dirty="0" smtClean="0"/>
              <a:t>}; // </a:t>
            </a:r>
            <a:r>
              <a:rPr lang="ko-KR" altLang="ko-KR" dirty="0" err="1"/>
              <a:t>스테이지별</a:t>
            </a:r>
            <a:r>
              <a:rPr lang="ko-KR" altLang="ko-KR" dirty="0"/>
              <a:t> </a:t>
            </a:r>
            <a:r>
              <a:rPr lang="ko-KR" altLang="ko-KR" dirty="0" smtClean="0"/>
              <a:t>시간제한</a:t>
            </a:r>
            <a:endParaRPr lang="en-US" altLang="ko-KR" dirty="0" smtClean="0"/>
          </a:p>
          <a:p>
            <a:endParaRPr lang="ko-KR" altLang="ko-KR" dirty="0" smtClean="0"/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Stage_Clear</a:t>
            </a:r>
            <a:r>
              <a:rPr lang="en-US" altLang="ko-KR" dirty="0" smtClean="0"/>
              <a:t>;                                                        // </a:t>
            </a:r>
            <a:r>
              <a:rPr lang="ko-KR" altLang="ko-KR" dirty="0" err="1" smtClean="0"/>
              <a:t>클리어</a:t>
            </a:r>
            <a:r>
              <a:rPr lang="ko-KR" altLang="ko-KR" dirty="0" smtClean="0"/>
              <a:t> </a:t>
            </a:r>
            <a:r>
              <a:rPr lang="ko-KR" altLang="ko-KR" dirty="0"/>
              <a:t>한 스테이지 수</a:t>
            </a:r>
            <a:endParaRPr lang="en-US" altLang="ko-KR" dirty="0" smtClean="0"/>
          </a:p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err="1" smtClean="0"/>
              <a:t>Star_Clear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Stage_Num</a:t>
            </a:r>
            <a:r>
              <a:rPr lang="en-US" altLang="ko-KR" dirty="0" smtClean="0"/>
              <a:t>];                                          // </a:t>
            </a:r>
            <a:r>
              <a:rPr lang="ko-KR" altLang="ko-KR" dirty="0"/>
              <a:t>각 스테이지의 최고 코인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/>
              <a:t>double </a:t>
            </a:r>
            <a:r>
              <a:rPr lang="en-US" altLang="ko-KR" dirty="0" err="1"/>
              <a:t>Time_Clear</a:t>
            </a:r>
            <a:r>
              <a:rPr lang="en-US" altLang="ko-KR" dirty="0"/>
              <a:t>[</a:t>
            </a:r>
            <a:r>
              <a:rPr lang="en-US" altLang="ko-KR" dirty="0" err="1"/>
              <a:t>Stage_Num</a:t>
            </a:r>
            <a:r>
              <a:rPr lang="en-US" altLang="ko-KR" dirty="0" smtClean="0"/>
              <a:t>];                                   // </a:t>
            </a:r>
            <a:r>
              <a:rPr lang="ko-KR" altLang="ko-KR" dirty="0"/>
              <a:t>각 스테이지의 </a:t>
            </a:r>
            <a:r>
              <a:rPr lang="ko-KR" altLang="ko-KR" dirty="0" err="1" smtClean="0"/>
              <a:t>클리어한</a:t>
            </a:r>
            <a:r>
              <a:rPr lang="ko-KR" altLang="ko-KR" dirty="0" smtClean="0"/>
              <a:t> 최단시간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Screen=1;                                                           // </a:t>
            </a:r>
            <a:r>
              <a:rPr lang="ko-KR" altLang="ko-KR" dirty="0" smtClean="0"/>
              <a:t>현재 </a:t>
            </a:r>
            <a:r>
              <a:rPr lang="ko-KR" altLang="ko-KR" dirty="0"/>
              <a:t>화면 번호</a:t>
            </a:r>
            <a:endParaRPr lang="en-US" altLang="ko-KR" dirty="0" smtClean="0"/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prevScreen</a:t>
            </a:r>
            <a:r>
              <a:rPr lang="en-US" altLang="ko-KR" dirty="0"/>
              <a:t>; </a:t>
            </a:r>
            <a:r>
              <a:rPr lang="en-US" altLang="ko-KR" dirty="0" smtClean="0"/>
              <a:t>                                                        // </a:t>
            </a:r>
            <a:r>
              <a:rPr lang="ko-KR" altLang="ko-KR" dirty="0" smtClean="0"/>
              <a:t>이전 </a:t>
            </a:r>
            <a:r>
              <a:rPr lang="ko-KR" altLang="ko-KR" dirty="0"/>
              <a:t>화면 </a:t>
            </a:r>
            <a:r>
              <a:rPr lang="ko-KR" altLang="ko-KR" dirty="0" smtClean="0"/>
              <a:t>번호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436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핵심 함수 설명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773509" y="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451" y="1077825"/>
            <a:ext cx="11108149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/>
              <a:t>void </a:t>
            </a:r>
            <a:r>
              <a:rPr lang="en-US" altLang="ko-KR" sz="1700" dirty="0" err="1"/>
              <a:t>SetStageSetting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, double Zoom); </a:t>
            </a:r>
            <a:r>
              <a:rPr lang="en-US" altLang="ko-KR" sz="1700" dirty="0" smtClean="0"/>
              <a:t>        // </a:t>
            </a:r>
            <a:r>
              <a:rPr lang="ko-KR" altLang="ko-KR" sz="1700" dirty="0"/>
              <a:t>스테이지를 설정을 초기화함</a:t>
            </a:r>
          </a:p>
          <a:p>
            <a:pPr latinLnBrk="0"/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 err="1"/>
              <a:t>StageReset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); </a:t>
            </a:r>
            <a:r>
              <a:rPr lang="en-US" altLang="ko-KR" sz="1700" dirty="0" smtClean="0"/>
              <a:t>                                 // </a:t>
            </a:r>
            <a:r>
              <a:rPr lang="ko-KR" altLang="ko-KR" sz="1700" dirty="0"/>
              <a:t>스테이지를 </a:t>
            </a:r>
            <a:r>
              <a:rPr lang="ko-KR" altLang="ko-KR" sz="1700" dirty="0" smtClean="0"/>
              <a:t>초기화함</a:t>
            </a:r>
            <a:endParaRPr lang="en-US" altLang="ko-KR" sz="1700" dirty="0" smtClean="0"/>
          </a:p>
          <a:p>
            <a:pPr latinLnBrk="0"/>
            <a:endParaRPr lang="en-US" altLang="ko-KR" sz="1700" dirty="0" smtClean="0"/>
          </a:p>
          <a:p>
            <a:pPr latinLnBrk="0"/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 err="1"/>
              <a:t>update_file</a:t>
            </a:r>
            <a:r>
              <a:rPr lang="en-US" altLang="ko-KR" sz="1700" dirty="0"/>
              <a:t>(); </a:t>
            </a:r>
            <a:r>
              <a:rPr lang="en-US" altLang="ko-KR" sz="1700" dirty="0" smtClean="0"/>
              <a:t>                                            // </a:t>
            </a:r>
            <a:r>
              <a:rPr lang="ko-KR" altLang="ko-KR" sz="1700" dirty="0"/>
              <a:t>세이브 데이터를 파일로 출력하는 </a:t>
            </a:r>
            <a:r>
              <a:rPr lang="ko-KR" altLang="ko-KR" sz="1700" dirty="0" smtClean="0"/>
              <a:t>함수</a:t>
            </a:r>
            <a:endParaRPr lang="en-US" altLang="ko-KR" sz="1700" dirty="0" smtClean="0"/>
          </a:p>
          <a:p>
            <a:pPr latinLnBrk="0"/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 err="1"/>
              <a:t>DrawMaze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N); </a:t>
            </a:r>
            <a:r>
              <a:rPr lang="en-US" altLang="ko-KR" sz="1700" dirty="0" smtClean="0"/>
              <a:t>                                      // </a:t>
            </a:r>
            <a:r>
              <a:rPr lang="ko-KR" altLang="en-US" sz="1700" dirty="0" smtClean="0"/>
              <a:t>미로를 그리는 함수</a:t>
            </a:r>
            <a:r>
              <a:rPr lang="en-US" altLang="ko-KR" sz="1700" dirty="0" smtClean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힌트 사용시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같이 출력함</a:t>
            </a:r>
            <a:r>
              <a:rPr lang="en-US" altLang="ko-KR" sz="1600" dirty="0" smtClean="0"/>
              <a:t>)</a:t>
            </a:r>
          </a:p>
          <a:p>
            <a:pPr latinLnBrk="0"/>
            <a:r>
              <a:rPr lang="en-US" altLang="ko-KR" sz="1700" dirty="0"/>
              <a:t> </a:t>
            </a:r>
            <a:r>
              <a:rPr lang="en-US" altLang="ko-KR" sz="1700" dirty="0" smtClean="0"/>
              <a:t> 			(</a:t>
            </a:r>
            <a:r>
              <a:rPr lang="ko-KR" altLang="ko-KR" sz="1700" dirty="0" smtClean="0"/>
              <a:t>첫 </a:t>
            </a:r>
            <a:r>
              <a:rPr lang="ko-KR" altLang="ko-KR" sz="1700" dirty="0" err="1"/>
              <a:t>호출시</a:t>
            </a:r>
            <a:r>
              <a:rPr lang="ko-KR" altLang="ko-KR" sz="1700" dirty="0"/>
              <a:t> 현재 화면 크기를 기준으로 미로의</a:t>
            </a:r>
            <a:r>
              <a:rPr lang="en-US" altLang="ko-KR" sz="1700" dirty="0"/>
              <a:t> </a:t>
            </a:r>
            <a:r>
              <a:rPr lang="en-US" altLang="ko-KR" sz="1700" dirty="0" err="1"/>
              <a:t>Orig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WOrig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WType</a:t>
            </a:r>
            <a:r>
              <a:rPr lang="ko-KR" altLang="ko-KR" sz="1700" dirty="0"/>
              <a:t>을 계산함</a:t>
            </a:r>
            <a:r>
              <a:rPr lang="en-US" altLang="ko-KR" sz="1700" dirty="0" smtClean="0"/>
              <a:t>)</a:t>
            </a:r>
          </a:p>
          <a:p>
            <a:pPr latinLnBrk="0"/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 err="1"/>
              <a:t>DrawWater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N); </a:t>
            </a:r>
            <a:r>
              <a:rPr lang="en-US" altLang="ko-KR" sz="1700" dirty="0" smtClean="0"/>
              <a:t>                                     // </a:t>
            </a:r>
            <a:r>
              <a:rPr lang="ko-KR" altLang="en-US" sz="1700" dirty="0" smtClean="0"/>
              <a:t>미로의 </a:t>
            </a:r>
            <a:r>
              <a:rPr lang="ko-KR" altLang="ko-KR" sz="1700" dirty="0" smtClean="0"/>
              <a:t>물줄기 </a:t>
            </a:r>
            <a:r>
              <a:rPr lang="ko-KR" altLang="ko-KR" sz="1700" dirty="0"/>
              <a:t>및 </a:t>
            </a:r>
            <a:r>
              <a:rPr lang="ko-KR" altLang="ko-KR" sz="1700" dirty="0" smtClean="0"/>
              <a:t>용암</a:t>
            </a:r>
            <a:r>
              <a:rPr lang="ko-KR" altLang="en-US" sz="1700" dirty="0" smtClean="0"/>
              <a:t>을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그리는 함수</a:t>
            </a:r>
            <a:endParaRPr lang="ko-KR" altLang="ko-KR" sz="1700" dirty="0"/>
          </a:p>
          <a:p>
            <a:pPr latinLnBrk="0"/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 err="1"/>
              <a:t>Water_calcpath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N, Water&amp; </a:t>
            </a:r>
            <a:r>
              <a:rPr lang="en-US" altLang="ko-KR" sz="1700" dirty="0" err="1"/>
              <a:t>Wobj</a:t>
            </a:r>
            <a:r>
              <a:rPr lang="en-US" altLang="ko-KR" sz="1700" dirty="0"/>
              <a:t>); </a:t>
            </a:r>
            <a:r>
              <a:rPr lang="en-US" altLang="ko-KR" sz="1700" dirty="0" smtClean="0"/>
              <a:t>            // </a:t>
            </a:r>
            <a:r>
              <a:rPr lang="ko-KR" altLang="ko-KR" sz="1700" dirty="0"/>
              <a:t>물줄기의 경로를 계산하는 함수</a:t>
            </a:r>
          </a:p>
          <a:p>
            <a:pPr latinLnBrk="0"/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 err="1"/>
              <a:t>CheckCollide</a:t>
            </a:r>
            <a:r>
              <a:rPr lang="en-US" altLang="ko-KR" sz="1700" dirty="0"/>
              <a:t>(Block Target); </a:t>
            </a:r>
            <a:r>
              <a:rPr lang="en-US" altLang="ko-KR" sz="1700" dirty="0" smtClean="0"/>
              <a:t>                           // </a:t>
            </a:r>
            <a:r>
              <a:rPr lang="en-US" altLang="ko-KR" sz="1700" dirty="0"/>
              <a:t>Block</a:t>
            </a:r>
            <a:r>
              <a:rPr lang="ko-KR" altLang="ko-KR" sz="1700" dirty="0"/>
              <a:t>내부에 플레이어가 존재하는지 </a:t>
            </a:r>
            <a:r>
              <a:rPr lang="ko-KR" altLang="ko-KR" sz="1700" dirty="0" smtClean="0"/>
              <a:t>검사</a:t>
            </a:r>
            <a:r>
              <a:rPr lang="ko-KR" altLang="en-US" sz="1700" dirty="0" smtClean="0"/>
              <a:t>하는 함수</a:t>
            </a:r>
            <a:endParaRPr lang="ko-KR" altLang="ko-KR" sz="1700" dirty="0"/>
          </a:p>
          <a:p>
            <a:pPr latinLnBrk="0"/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 err="1"/>
              <a:t>CheckMaze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N); </a:t>
            </a:r>
            <a:r>
              <a:rPr lang="en-US" altLang="ko-KR" sz="1700" dirty="0" smtClean="0"/>
              <a:t>                                      // </a:t>
            </a:r>
            <a:r>
              <a:rPr lang="ko-KR" altLang="ko-KR" sz="1700" dirty="0"/>
              <a:t>미로의 </a:t>
            </a:r>
            <a:r>
              <a:rPr lang="ko-KR" altLang="ko-KR" sz="1700" dirty="0" smtClean="0"/>
              <a:t>벽과 </a:t>
            </a:r>
            <a:r>
              <a:rPr lang="ko-KR" altLang="en-US" sz="1700" dirty="0" smtClean="0"/>
              <a:t>플레이어가 </a:t>
            </a:r>
            <a:r>
              <a:rPr lang="ko-KR" altLang="ko-KR" sz="1700" dirty="0" smtClean="0"/>
              <a:t>충돌하는지 </a:t>
            </a:r>
            <a:r>
              <a:rPr lang="ko-KR" altLang="en-US" sz="1700" dirty="0" smtClean="0"/>
              <a:t>검사하는 함수</a:t>
            </a:r>
            <a:endParaRPr lang="ko-KR" altLang="ko-KR" sz="1700" dirty="0"/>
          </a:p>
          <a:p>
            <a:pPr latinLnBrk="0"/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/>
              <a:t>DFS(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N); </a:t>
            </a:r>
            <a:r>
              <a:rPr lang="en-US" altLang="ko-KR" sz="1700" dirty="0" smtClean="0"/>
              <a:t>                                             // iterative DFS</a:t>
            </a:r>
            <a:r>
              <a:rPr lang="ko-KR" altLang="ko-KR" sz="1700" dirty="0"/>
              <a:t>를 수행하는 </a:t>
            </a:r>
            <a:r>
              <a:rPr lang="ko-KR" altLang="ko-KR" sz="1700" dirty="0" smtClean="0"/>
              <a:t>함수</a:t>
            </a:r>
            <a:endParaRPr lang="ko-KR" altLang="ko-KR" sz="1700" dirty="0"/>
          </a:p>
          <a:p>
            <a:pPr latinLnBrk="0"/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 err="1"/>
              <a:t>dfsdraw</a:t>
            </a:r>
            <a:r>
              <a:rPr lang="en-US" altLang="ko-KR" sz="1700" dirty="0"/>
              <a:t>(); </a:t>
            </a:r>
            <a:r>
              <a:rPr lang="en-US" altLang="ko-KR" sz="1700" dirty="0" smtClean="0"/>
              <a:t>                                              // </a:t>
            </a:r>
            <a:r>
              <a:rPr lang="en-US" altLang="ko-KR" sz="1700" dirty="0"/>
              <a:t>DFS</a:t>
            </a:r>
            <a:r>
              <a:rPr lang="ko-KR" altLang="ko-KR" sz="1700" dirty="0"/>
              <a:t>로 구한 도착점까지의 경로를 </a:t>
            </a:r>
            <a:r>
              <a:rPr lang="ko-KR" altLang="ko-KR" sz="1700" dirty="0" smtClean="0"/>
              <a:t>출력</a:t>
            </a:r>
            <a:r>
              <a:rPr lang="ko-KR" altLang="en-US" sz="1700" dirty="0" smtClean="0"/>
              <a:t>하는 함수</a:t>
            </a:r>
            <a:endParaRPr lang="en-US" altLang="ko-KR" sz="1700" dirty="0" smtClean="0"/>
          </a:p>
          <a:p>
            <a:pPr latinLnBrk="0"/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/>
              <a:t>Push(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row,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col); </a:t>
            </a:r>
            <a:r>
              <a:rPr lang="en-US" altLang="ko-KR" sz="1700" dirty="0" smtClean="0"/>
              <a:t>                               // </a:t>
            </a:r>
            <a:r>
              <a:rPr lang="en-US" altLang="ko-KR" sz="1700" dirty="0"/>
              <a:t>DFS</a:t>
            </a:r>
            <a:r>
              <a:rPr lang="ko-KR" altLang="ko-KR" sz="1700" dirty="0"/>
              <a:t>용 </a:t>
            </a:r>
            <a:r>
              <a:rPr lang="ko-KR" altLang="ko-KR" sz="1700" dirty="0" err="1"/>
              <a:t>스택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Push (</a:t>
            </a:r>
            <a:r>
              <a:rPr lang="ko-KR" altLang="en-US" sz="1700" dirty="0" err="1" smtClean="0"/>
              <a:t>스택에</a:t>
            </a:r>
            <a:r>
              <a:rPr lang="ko-KR" altLang="en-US" sz="1700" dirty="0" smtClean="0"/>
              <a:t> 원소를 집어넣음</a:t>
            </a:r>
            <a:r>
              <a:rPr lang="en-US" altLang="ko-KR" sz="1700" dirty="0" smtClean="0"/>
              <a:t>)</a:t>
            </a:r>
            <a:endParaRPr lang="ko-KR" altLang="ko-KR" sz="1700" dirty="0"/>
          </a:p>
          <a:p>
            <a:pPr latinLnBrk="0"/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/>
              <a:t>Pop(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* row,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* col); </a:t>
            </a:r>
            <a:r>
              <a:rPr lang="en-US" altLang="ko-KR" sz="1700" dirty="0" smtClean="0"/>
              <a:t>                              // </a:t>
            </a:r>
            <a:r>
              <a:rPr lang="en-US" altLang="ko-KR" sz="1700" dirty="0"/>
              <a:t>DFS</a:t>
            </a:r>
            <a:r>
              <a:rPr lang="ko-KR" altLang="ko-KR" sz="1700" dirty="0"/>
              <a:t>용 </a:t>
            </a:r>
            <a:r>
              <a:rPr lang="ko-KR" altLang="ko-KR" sz="1700" dirty="0" err="1"/>
              <a:t>스택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Pop (</a:t>
            </a:r>
            <a:r>
              <a:rPr lang="ko-KR" altLang="en-US" sz="1700" dirty="0" err="1" smtClean="0"/>
              <a:t>스택에</a:t>
            </a:r>
            <a:r>
              <a:rPr lang="ko-KR" altLang="en-US" sz="1700" dirty="0" smtClean="0"/>
              <a:t> 원소를 뺌</a:t>
            </a:r>
            <a:r>
              <a:rPr lang="en-US" altLang="ko-KR" sz="1700" dirty="0" smtClean="0"/>
              <a:t>)</a:t>
            </a:r>
            <a:endParaRPr lang="ko-KR" altLang="ko-KR" sz="1700" dirty="0"/>
          </a:p>
          <a:p>
            <a:r>
              <a:rPr lang="en-US" altLang="ko-K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700" dirty="0" smtClean="0"/>
              <a:t>void </a:t>
            </a:r>
            <a:r>
              <a:rPr lang="en-US" altLang="ko-KR" sz="1700" dirty="0" err="1"/>
              <a:t>ClearStack</a:t>
            </a:r>
            <a:r>
              <a:rPr lang="en-US" altLang="ko-KR" sz="1700" dirty="0"/>
              <a:t>(); </a:t>
            </a:r>
            <a:r>
              <a:rPr lang="en-US" altLang="ko-KR" sz="1700" dirty="0" smtClean="0"/>
              <a:t>                                           // </a:t>
            </a:r>
            <a:r>
              <a:rPr lang="en-US" altLang="ko-KR" sz="1700" dirty="0"/>
              <a:t>DFS</a:t>
            </a:r>
            <a:r>
              <a:rPr lang="ko-KR" altLang="ko-KR" sz="1700" dirty="0"/>
              <a:t>용 </a:t>
            </a:r>
            <a:r>
              <a:rPr lang="ko-KR" altLang="ko-KR" sz="1700" dirty="0" err="1"/>
              <a:t>스택을</a:t>
            </a:r>
            <a:r>
              <a:rPr lang="ko-KR" altLang="ko-KR" sz="1700" dirty="0"/>
              <a:t> 초기화하는 </a:t>
            </a:r>
            <a:r>
              <a:rPr lang="ko-KR" altLang="ko-KR" sz="1700" dirty="0" smtClean="0"/>
              <a:t>함수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6647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간단한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FlowChart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773510" y="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7493" y="-8626"/>
            <a:ext cx="484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프로그램 시연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782134" y="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786127" y="852101"/>
            <a:ext cx="10092315" cy="712716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786128" y="910021"/>
            <a:ext cx="1009231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A50022"/>
                </a:solidFill>
              </a:rPr>
              <a:t>프로젝트 목표 </a:t>
            </a:r>
            <a:r>
              <a:rPr lang="en-US" altLang="ko-KR" sz="2000" b="1" dirty="0" smtClean="0">
                <a:solidFill>
                  <a:srgbClr val="A50022"/>
                </a:solidFill>
              </a:rPr>
              <a:t>: </a:t>
            </a:r>
            <a:r>
              <a:rPr lang="ko-KR" altLang="en-US" sz="2000" b="1" dirty="0" smtClean="0">
                <a:solidFill>
                  <a:srgbClr val="A50022"/>
                </a:solidFill>
              </a:rPr>
              <a:t>실습시간에 진행했던 </a:t>
            </a:r>
            <a:r>
              <a:rPr lang="en-US" altLang="ko-KR" sz="2000" b="1" dirty="0" smtClean="0">
                <a:solidFill>
                  <a:srgbClr val="A50022"/>
                </a:solidFill>
              </a:rPr>
              <a:t>Maze</a:t>
            </a:r>
            <a:r>
              <a:rPr lang="ko-KR" altLang="en-US" sz="2000" b="1" dirty="0" smtClean="0">
                <a:solidFill>
                  <a:srgbClr val="A50022"/>
                </a:solidFill>
              </a:rPr>
              <a:t>와 </a:t>
            </a:r>
            <a:r>
              <a:rPr lang="en-US" altLang="ko-KR" sz="2000" b="1" dirty="0" smtClean="0">
                <a:solidFill>
                  <a:srgbClr val="A50022"/>
                </a:solidFill>
              </a:rPr>
              <a:t>Waterfall </a:t>
            </a:r>
            <a:r>
              <a:rPr lang="ko-KR" altLang="en-US" sz="2000" b="1" dirty="0" smtClean="0">
                <a:solidFill>
                  <a:srgbClr val="A50022"/>
                </a:solidFill>
              </a:rPr>
              <a:t>프로젝트를 합친 게임을 제작</a:t>
            </a:r>
            <a:endParaRPr lang="en-US" altLang="ko-KR" sz="2000" b="1" dirty="0">
              <a:solidFill>
                <a:srgbClr val="A50022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프로젝트 목표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824" y="1550501"/>
            <a:ext cx="111081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·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게임방식은 제한시간 이내로 시작점에서 출발해 도착점까지 미로를 탈출하는 형식으로 구현한다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·</a:t>
            </a:r>
            <a:r>
              <a:rPr lang="ko-KR" altLang="en-US" sz="1600" dirty="0" smtClean="0"/>
              <a:t> </a:t>
            </a:r>
            <a:r>
              <a:rPr lang="ko-KR" altLang="ko-KR" sz="1600" dirty="0" smtClean="0"/>
              <a:t>총 </a:t>
            </a:r>
            <a:r>
              <a:rPr lang="en-US" altLang="ko-KR" sz="1600" dirty="0"/>
              <a:t>5</a:t>
            </a:r>
            <a:r>
              <a:rPr lang="ko-KR" altLang="ko-KR" sz="1600" dirty="0"/>
              <a:t>개의 스테이지로 구성되어 </a:t>
            </a:r>
            <a:r>
              <a:rPr lang="ko-KR" altLang="ko-KR" sz="1600" dirty="0" smtClean="0"/>
              <a:t>있</a:t>
            </a:r>
            <a:r>
              <a:rPr lang="ko-KR" altLang="en-US" sz="1600" dirty="0" smtClean="0"/>
              <a:t>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각각의 스테이지를 선택해서 플레이 할 수 있고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각 </a:t>
            </a:r>
            <a:r>
              <a:rPr lang="ko-KR" altLang="ko-KR" sz="1600" dirty="0"/>
              <a:t>스테이지는 이전 스테이지를 </a:t>
            </a:r>
            <a:r>
              <a:rPr lang="ko-KR" altLang="ko-KR" sz="1600" dirty="0" err="1" smtClean="0"/>
              <a:t>클리어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해야 </a:t>
            </a:r>
            <a:r>
              <a:rPr lang="ko-KR" altLang="ko-KR" sz="1600" dirty="0"/>
              <a:t>플레이 할 수 </a:t>
            </a:r>
            <a:r>
              <a:rPr lang="ko-KR" altLang="ko-KR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· </a:t>
            </a:r>
            <a:r>
              <a:rPr lang="ko-KR" altLang="en-US" sz="1600" dirty="0"/>
              <a:t>방향키로 플레이어 </a:t>
            </a:r>
            <a:r>
              <a:rPr lang="ko-KR" altLang="en-US" sz="1600" dirty="0" smtClean="0"/>
              <a:t>캐릭터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분홍색 사각형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조작해 이동할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/>
              <a:t>·</a:t>
            </a:r>
            <a:r>
              <a:rPr lang="ko-KR" altLang="en-US" sz="1600" dirty="0"/>
              <a:t> </a:t>
            </a:r>
            <a:r>
              <a:rPr lang="ko-KR" altLang="ko-KR" sz="1600" dirty="0"/>
              <a:t>키보드의 </a:t>
            </a:r>
            <a:r>
              <a:rPr lang="en-US" altLang="ko-KR" sz="1600" dirty="0"/>
              <a:t>‘H’</a:t>
            </a:r>
            <a:r>
              <a:rPr lang="ko-KR" altLang="ko-KR" sz="1600" dirty="0"/>
              <a:t>키를 눌러</a:t>
            </a:r>
            <a:r>
              <a:rPr lang="en-US" altLang="ko-KR" sz="1600" dirty="0"/>
              <a:t> (</a:t>
            </a:r>
            <a:r>
              <a:rPr lang="ko-KR" altLang="ko-KR" sz="1600" dirty="0"/>
              <a:t>게임당 </a:t>
            </a:r>
            <a:r>
              <a:rPr lang="en-US" altLang="ko-KR" sz="1600" dirty="0"/>
              <a:t>1</a:t>
            </a:r>
            <a:r>
              <a:rPr lang="ko-KR" altLang="ko-KR" sz="1600" dirty="0"/>
              <a:t>회 제한</a:t>
            </a:r>
            <a:r>
              <a:rPr lang="en-US" altLang="ko-KR" sz="1600" dirty="0"/>
              <a:t>) </a:t>
            </a:r>
            <a:r>
              <a:rPr lang="ko-KR" altLang="ko-KR" sz="1600" dirty="0"/>
              <a:t>현재 위치에서</a:t>
            </a:r>
            <a:r>
              <a:rPr lang="en-US" altLang="ko-KR" sz="1600" dirty="0"/>
              <a:t> 10</a:t>
            </a:r>
            <a:r>
              <a:rPr lang="ko-KR" altLang="ko-KR" sz="1600" dirty="0"/>
              <a:t>초간 도착점까지 가는 경로를 출력한다</a:t>
            </a:r>
            <a:r>
              <a:rPr lang="en-US" altLang="ko-KR" sz="1600" dirty="0"/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·</a:t>
            </a:r>
            <a:r>
              <a:rPr lang="ko-KR" altLang="en-US" sz="1600" dirty="0" smtClean="0"/>
              <a:t> </a:t>
            </a:r>
            <a:r>
              <a:rPr lang="ko-KR" altLang="ko-KR" sz="1600" dirty="0"/>
              <a:t>미로 내부에는</a:t>
            </a:r>
            <a:r>
              <a:rPr lang="en-US" altLang="ko-KR" sz="1600" dirty="0"/>
              <a:t> 3</a:t>
            </a:r>
            <a:r>
              <a:rPr lang="ko-KR" altLang="ko-KR" sz="1600" dirty="0"/>
              <a:t>개의 동전이 </a:t>
            </a:r>
            <a:r>
              <a:rPr lang="ko-KR" altLang="ko-KR" sz="1600" dirty="0" err="1"/>
              <a:t>랜덤한</a:t>
            </a:r>
            <a:r>
              <a:rPr lang="ko-KR" altLang="ko-KR" sz="1600" dirty="0"/>
              <a:t> 위치에 배치되며</a:t>
            </a:r>
            <a:r>
              <a:rPr lang="en-US" altLang="ko-KR" sz="1600" dirty="0"/>
              <a:t>, </a:t>
            </a:r>
            <a:r>
              <a:rPr lang="ko-KR" altLang="ko-KR" sz="1600" dirty="0"/>
              <a:t>캐릭터에 동전이 닿은 경우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해당 </a:t>
            </a:r>
            <a:r>
              <a:rPr lang="ko-KR" altLang="ko-KR" sz="1600" dirty="0"/>
              <a:t>동전을 먹은 것으로 처리하고</a:t>
            </a:r>
            <a:r>
              <a:rPr lang="en-US" altLang="ko-KR" sz="1600" dirty="0"/>
              <a:t>, </a:t>
            </a:r>
            <a:r>
              <a:rPr lang="ko-KR" altLang="ko-KR" sz="1600" dirty="0"/>
              <a:t>점수 계산에 </a:t>
            </a:r>
            <a:r>
              <a:rPr lang="ko-KR" altLang="ko-KR" sz="1600" dirty="0" smtClean="0"/>
              <a:t>포함시킨다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·</a:t>
            </a:r>
            <a:r>
              <a:rPr lang="ko-KR" altLang="en-US" sz="1600" dirty="0" smtClean="0"/>
              <a:t> </a:t>
            </a:r>
            <a:r>
              <a:rPr lang="ko-KR" altLang="ko-KR" sz="1600" dirty="0"/>
              <a:t>미로 내부에 물줄기 구멍과 용암 구멍을 설치하여 미로 </a:t>
            </a:r>
            <a:r>
              <a:rPr lang="ko-KR" altLang="ko-KR" sz="1600" dirty="0" err="1"/>
              <a:t>탈출시</a:t>
            </a:r>
            <a:r>
              <a:rPr lang="ko-KR" altLang="ko-KR" sz="1600" dirty="0"/>
              <a:t> 추가적인 장애물로 기능하도록 </a:t>
            </a:r>
            <a:r>
              <a:rPr lang="ko-KR" altLang="ko-KR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/>
              <a:t>·</a:t>
            </a:r>
            <a:r>
              <a:rPr lang="ko-KR" altLang="en-US" sz="1600" dirty="0"/>
              <a:t> </a:t>
            </a:r>
            <a:r>
              <a:rPr lang="ko-KR" altLang="ko-KR" sz="1600" dirty="0"/>
              <a:t>물줄기에 캐릭터가 닿는 경우</a:t>
            </a:r>
            <a:r>
              <a:rPr lang="en-US" altLang="ko-KR" sz="1600" dirty="0"/>
              <a:t>, </a:t>
            </a:r>
            <a:r>
              <a:rPr lang="ko-KR" altLang="ko-KR" sz="1600" dirty="0"/>
              <a:t>닿은 시간으로부터 </a:t>
            </a:r>
            <a:r>
              <a:rPr lang="en-US" altLang="ko-KR" sz="1600" dirty="0"/>
              <a:t>5</a:t>
            </a:r>
            <a:r>
              <a:rPr lang="ko-KR" altLang="ko-KR" sz="1600" dirty="0"/>
              <a:t>초간 둔화 상태에 걸리게 되며</a:t>
            </a:r>
            <a:r>
              <a:rPr lang="en-US" altLang="ko-KR" sz="1600" dirty="0"/>
              <a:t>, </a:t>
            </a:r>
            <a:r>
              <a:rPr lang="ko-KR" altLang="ko-KR" sz="1600" dirty="0"/>
              <a:t>둔화상태인 경우 이동속도가 일반 상태의 절반으로 </a:t>
            </a:r>
            <a:r>
              <a:rPr lang="ko-KR" altLang="ko-KR" sz="1600" dirty="0" smtClean="0"/>
              <a:t>설정한다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/>
              <a:t>·</a:t>
            </a:r>
            <a:r>
              <a:rPr lang="ko-KR" altLang="en-US" sz="1600" dirty="0"/>
              <a:t> </a:t>
            </a:r>
            <a:r>
              <a:rPr lang="ko-KR" altLang="ko-KR" sz="1600" dirty="0"/>
              <a:t>용암에 캐릭터가 닿는 경우</a:t>
            </a:r>
            <a:r>
              <a:rPr lang="en-US" altLang="ko-KR" sz="1600" dirty="0"/>
              <a:t>, </a:t>
            </a:r>
            <a:r>
              <a:rPr lang="ko-KR" altLang="ko-KR" sz="1600" dirty="0"/>
              <a:t>즉시 게임오버 처리되게 설정한다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/>
              <a:t>·</a:t>
            </a:r>
            <a:r>
              <a:rPr lang="ko-KR" altLang="en-US" sz="1600" dirty="0"/>
              <a:t> </a:t>
            </a:r>
            <a:r>
              <a:rPr lang="ko-KR" altLang="ko-KR" sz="1600" dirty="0" smtClean="0"/>
              <a:t>물줄기와 </a:t>
            </a:r>
            <a:r>
              <a:rPr lang="ko-KR" altLang="ko-KR" sz="1600" dirty="0"/>
              <a:t>용암은 구멍으로부터 </a:t>
            </a:r>
            <a:r>
              <a:rPr lang="ko-KR" altLang="ko-KR" sz="1600" dirty="0" smtClean="0"/>
              <a:t>흘러나오며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, </a:t>
            </a:r>
            <a:r>
              <a:rPr lang="ko-KR" altLang="ko-KR" sz="1600" dirty="0"/>
              <a:t>미로의 맨 밑 바닥에 닿거나 움푹 파여진 구덩이 </a:t>
            </a:r>
            <a:r>
              <a:rPr lang="ko-KR" altLang="ko-KR" sz="1600" dirty="0" smtClean="0"/>
              <a:t>모양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(V</a:t>
            </a:r>
            <a:r>
              <a:rPr lang="ko-KR" altLang="ko-KR" sz="1600" dirty="0"/>
              <a:t>자 같이 오목한 부분으로 들어가는 경우</a:t>
            </a:r>
            <a:r>
              <a:rPr lang="en-US" altLang="ko-KR" sz="1600" dirty="0"/>
              <a:t>)</a:t>
            </a:r>
            <a:r>
              <a:rPr lang="ko-KR" altLang="ko-KR" sz="1600" dirty="0"/>
              <a:t>에 도달하면 멈추게 </a:t>
            </a:r>
            <a:r>
              <a:rPr lang="ko-KR" altLang="ko-KR" sz="1600" dirty="0" smtClean="0"/>
              <a:t>된다</a:t>
            </a:r>
            <a:r>
              <a:rPr lang="en-US" altLang="ko-KR" sz="1600" dirty="0" smtClean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786127" y="852101"/>
            <a:ext cx="10092315" cy="712716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786128" y="910021"/>
            <a:ext cx="1009231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A50022"/>
                </a:solidFill>
              </a:rPr>
              <a:t>프로젝트 목표 </a:t>
            </a:r>
            <a:r>
              <a:rPr lang="en-US" altLang="ko-KR" sz="2000" b="1" dirty="0" smtClean="0">
                <a:solidFill>
                  <a:srgbClr val="A50022"/>
                </a:solidFill>
              </a:rPr>
              <a:t>: </a:t>
            </a:r>
            <a:r>
              <a:rPr lang="ko-KR" altLang="en-US" sz="2000" b="1" dirty="0" smtClean="0">
                <a:solidFill>
                  <a:srgbClr val="A50022"/>
                </a:solidFill>
              </a:rPr>
              <a:t>실습시간에 진행했던 </a:t>
            </a:r>
            <a:r>
              <a:rPr lang="en-US" altLang="ko-KR" sz="2000" b="1" dirty="0" smtClean="0">
                <a:solidFill>
                  <a:srgbClr val="A50022"/>
                </a:solidFill>
              </a:rPr>
              <a:t>Maze</a:t>
            </a:r>
            <a:r>
              <a:rPr lang="ko-KR" altLang="en-US" sz="2000" b="1" dirty="0" smtClean="0">
                <a:solidFill>
                  <a:srgbClr val="A50022"/>
                </a:solidFill>
              </a:rPr>
              <a:t>와 </a:t>
            </a:r>
            <a:r>
              <a:rPr lang="en-US" altLang="ko-KR" sz="2000" b="1" dirty="0" smtClean="0">
                <a:solidFill>
                  <a:srgbClr val="A50022"/>
                </a:solidFill>
              </a:rPr>
              <a:t>Waterfall </a:t>
            </a:r>
            <a:r>
              <a:rPr lang="ko-KR" altLang="en-US" sz="2000" b="1" dirty="0" smtClean="0">
                <a:solidFill>
                  <a:srgbClr val="A50022"/>
                </a:solidFill>
              </a:rPr>
              <a:t>프로젝트를 합친 게임을 제작</a:t>
            </a:r>
            <a:endParaRPr lang="en-US" altLang="ko-KR" sz="2000" b="1" dirty="0">
              <a:solidFill>
                <a:srgbClr val="A50022"/>
              </a:solidFill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프로젝트 목표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824" y="1550501"/>
            <a:ext cx="11108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·</a:t>
            </a:r>
            <a:r>
              <a:rPr lang="ko-KR" altLang="en-US" sz="1600" dirty="0" smtClean="0"/>
              <a:t>  </a:t>
            </a:r>
            <a:r>
              <a:rPr lang="ko-KR" altLang="ko-KR" sz="1600" dirty="0" smtClean="0"/>
              <a:t>점수는 </a:t>
            </a:r>
            <a:r>
              <a:rPr lang="ko-KR" altLang="ko-KR" sz="1600" dirty="0" err="1" smtClean="0"/>
              <a:t>남은시간이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많을수록</a:t>
            </a:r>
            <a:r>
              <a:rPr lang="en-US" altLang="ko-KR" sz="1600" dirty="0"/>
              <a:t>, </a:t>
            </a:r>
            <a:r>
              <a:rPr lang="ko-KR" altLang="ko-KR" sz="1600" dirty="0"/>
              <a:t>미로 내의 동전을 많이 </a:t>
            </a:r>
            <a:r>
              <a:rPr lang="ko-KR" altLang="ko-KR" sz="1600" dirty="0" smtClean="0"/>
              <a:t>먹었을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수록 </a:t>
            </a:r>
            <a:r>
              <a:rPr lang="ko-KR" altLang="ko-KR" sz="1600" dirty="0"/>
              <a:t>높아지며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ko-KR" sz="1600" dirty="0" smtClean="0"/>
              <a:t>힌트를 </a:t>
            </a:r>
            <a:r>
              <a:rPr lang="ko-KR" altLang="ko-KR" sz="1600" dirty="0"/>
              <a:t>사용했을 경우 총 점수의 절반을 </a:t>
            </a:r>
            <a:r>
              <a:rPr lang="ko-KR" altLang="ko-KR" sz="1600" dirty="0" smtClean="0"/>
              <a:t>감점한다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·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ko-KR" sz="1600" dirty="0"/>
              <a:t>게임 </a:t>
            </a:r>
            <a:r>
              <a:rPr lang="ko-KR" altLang="ko-KR" sz="1600" dirty="0" err="1"/>
              <a:t>클리어시</a:t>
            </a:r>
            <a:r>
              <a:rPr lang="ko-KR" altLang="ko-KR" sz="1600" dirty="0"/>
              <a:t> 점수에 따라 </a:t>
            </a:r>
            <a:r>
              <a:rPr lang="ko-KR" altLang="en-US" sz="1600" dirty="0"/>
              <a:t>해당 스테이지의 얻는</a:t>
            </a:r>
            <a:r>
              <a:rPr lang="ko-KR" altLang="ko-KR" sz="1600" dirty="0"/>
              <a:t> 코인의 개수를 결정한다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·  </a:t>
            </a:r>
            <a:r>
              <a:rPr lang="ko-KR" altLang="ko-KR" sz="1600" dirty="0" err="1" smtClean="0"/>
              <a:t>클리어시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현재 최고기록과 </a:t>
            </a:r>
            <a:r>
              <a:rPr lang="ko-KR" altLang="ko-KR" sz="1600" dirty="0" err="1"/>
              <a:t>클리어한</a:t>
            </a:r>
            <a:r>
              <a:rPr lang="ko-KR" altLang="ko-KR" sz="1600" dirty="0"/>
              <a:t> 스테이지 수를 세이브 </a:t>
            </a:r>
            <a:r>
              <a:rPr lang="ko-KR" altLang="ko-KR" sz="1600" dirty="0" smtClean="0"/>
              <a:t>파일에 </a:t>
            </a:r>
            <a:r>
              <a:rPr lang="ko-KR" altLang="ko-KR" sz="1600" dirty="0"/>
              <a:t>별도로 저장하고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프로그램 </a:t>
            </a:r>
            <a:r>
              <a:rPr lang="ko-KR" altLang="ko-KR" sz="1600" dirty="0"/>
              <a:t>재실행시 </a:t>
            </a:r>
            <a:r>
              <a:rPr lang="ko-KR" altLang="ko-KR" sz="1600" dirty="0" smtClean="0"/>
              <a:t>세이브 </a:t>
            </a:r>
            <a:r>
              <a:rPr lang="ko-KR" altLang="ko-KR" sz="1600" dirty="0"/>
              <a:t>파일을 </a:t>
            </a:r>
            <a:r>
              <a:rPr lang="ko-KR" altLang="ko-KR" sz="1600" dirty="0" err="1"/>
              <a:t>로드해</a:t>
            </a:r>
            <a:r>
              <a:rPr lang="ko-KR" altLang="ko-KR" sz="1600" dirty="0"/>
              <a:t> 이전 기록을 불러올 수 있게 </a:t>
            </a:r>
            <a:r>
              <a:rPr lang="ko-KR" altLang="ko-KR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·</a:t>
            </a:r>
            <a:r>
              <a:rPr lang="ko-KR" altLang="en-US" sz="1600" dirty="0" smtClean="0"/>
              <a:t> </a:t>
            </a:r>
            <a:r>
              <a:rPr lang="ko-KR" altLang="ko-KR" sz="1600" dirty="0"/>
              <a:t>스테이지 선택창에서의 버튼에는 각 스테이지의 최고기록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(</a:t>
            </a:r>
            <a:r>
              <a:rPr lang="ko-KR" altLang="ko-KR" sz="1600" dirty="0"/>
              <a:t>최단시간</a:t>
            </a:r>
            <a:r>
              <a:rPr lang="en-US" altLang="ko-KR" sz="1600" dirty="0"/>
              <a:t>, </a:t>
            </a:r>
            <a:r>
              <a:rPr lang="ko-KR" altLang="ko-KR" sz="1600" dirty="0"/>
              <a:t>최고 획득 코인 개수</a:t>
            </a:r>
            <a:r>
              <a:rPr lang="en-US" altLang="ko-KR" sz="1600" dirty="0"/>
              <a:t>)</a:t>
            </a:r>
            <a:r>
              <a:rPr lang="ko-KR" altLang="ko-KR" sz="1600" dirty="0"/>
              <a:t>를 표시하며</a:t>
            </a:r>
            <a:r>
              <a:rPr lang="en-US" altLang="ko-KR" sz="1600" dirty="0"/>
              <a:t>, </a:t>
            </a:r>
            <a:r>
              <a:rPr lang="ko-KR" altLang="ko-KR" sz="1600" dirty="0"/>
              <a:t>최고기록이 갱신되었을 경우 해당 </a:t>
            </a:r>
            <a:r>
              <a:rPr lang="ko-KR" altLang="en-US" sz="1600" dirty="0" smtClean="0"/>
              <a:t>항목</a:t>
            </a:r>
            <a:r>
              <a:rPr lang="ko-KR" altLang="ko-KR" sz="1600" dirty="0" smtClean="0"/>
              <a:t>을 </a:t>
            </a:r>
            <a:r>
              <a:rPr lang="ko-KR" altLang="ko-KR" sz="1600" dirty="0"/>
              <a:t>반영하도록 </a:t>
            </a:r>
            <a:r>
              <a:rPr lang="ko-KR" altLang="ko-KR" sz="1600" dirty="0" smtClean="0"/>
              <a:t>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0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프로그램 흐름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451" y="1077825"/>
            <a:ext cx="1110814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</a:t>
            </a:r>
            <a:r>
              <a:rPr lang="ko-KR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실행시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시작화면이 출력되고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버튼을 클릭해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선택창으로 이동한다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시작화면에서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play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버튼을 클릭하면 게임설명 화면으로 넘어가 게임설명을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출력한다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게임설명 화면에서 버튼을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눌러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 선택창으로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이동한다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스테이지는 해당 스테이지의 버튼을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눌러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할 수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화면에서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‘Q’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눌러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다시 스테이지 선택창으로 돌아올 수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 </a:t>
            </a:r>
            <a:r>
              <a:rPr lang="ko-KR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시작시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정해진 시간제한 내로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시작점부터 도착점까지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도달해야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제한시간 이내로 도달하지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못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하거나 용암에 닿은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게임오버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되며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Retry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버튼을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눌러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해당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스테이지를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재도전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할 수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Return to Menu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버튼을 눌러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 선택창으로 돌아갈 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제한시간 이내로 </a:t>
            </a:r>
            <a:r>
              <a:rPr lang="ko-KR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도달시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스테이지를 </a:t>
            </a:r>
            <a:r>
              <a:rPr lang="ko-KR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클리어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Next Stage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버튼을 눌러 다음 스테이지를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바로 도전할 수 있고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Return to Menu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버튼을 눌러 스테이지 선택창으로 돌아갈 수 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ESC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키를 누르면 프로그램이 종료된다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프로그램 흐름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33994" y="4914219"/>
            <a:ext cx="1326260" cy="904931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0518" y="1543310"/>
            <a:ext cx="1380628" cy="89449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게임설명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5600" y="1577578"/>
            <a:ext cx="1326260" cy="83450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0" name="다이아몬드 9"/>
          <p:cNvSpPr/>
          <p:nvPr/>
        </p:nvSpPr>
        <p:spPr>
          <a:xfrm>
            <a:off x="2551904" y="1488086"/>
            <a:ext cx="2290441" cy="1013487"/>
          </a:xfrm>
          <a:prstGeom prst="diamond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시작화면</a:t>
            </a:r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2498637" y="3136455"/>
            <a:ext cx="2396974" cy="967971"/>
          </a:xfrm>
          <a:prstGeom prst="diamond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스테이지 선택</a:t>
            </a:r>
            <a:endParaRPr lang="ko-KR" altLang="en-US" dirty="0"/>
          </a:p>
        </p:txBody>
      </p:sp>
      <p:sp>
        <p:nvSpPr>
          <p:cNvPr id="20" name="다이아몬드 19"/>
          <p:cNvSpPr/>
          <p:nvPr/>
        </p:nvSpPr>
        <p:spPr>
          <a:xfrm>
            <a:off x="6590014" y="3137254"/>
            <a:ext cx="2396974" cy="967971"/>
          </a:xfrm>
          <a:prstGeom prst="diamond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23" name="다이아몬드 22"/>
          <p:cNvSpPr/>
          <p:nvPr/>
        </p:nvSpPr>
        <p:spPr>
          <a:xfrm>
            <a:off x="4740853" y="5136837"/>
            <a:ext cx="2396974" cy="967971"/>
          </a:xfrm>
          <a:prstGeom prst="diamond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오버</a:t>
            </a:r>
            <a:endParaRPr lang="ko-KR" altLang="en-US" dirty="0"/>
          </a:p>
        </p:txBody>
      </p:sp>
      <p:sp>
        <p:nvSpPr>
          <p:cNvPr id="24" name="다이아몬드 23"/>
          <p:cNvSpPr/>
          <p:nvPr/>
        </p:nvSpPr>
        <p:spPr>
          <a:xfrm>
            <a:off x="7867537" y="5145708"/>
            <a:ext cx="2396974" cy="967971"/>
          </a:xfrm>
          <a:prstGeom prst="diamond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스테이지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클리어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5" idx="3"/>
            <a:endCxn id="10" idx="1"/>
          </p:cNvCxnSpPr>
          <p:nvPr/>
        </p:nvCxnSpPr>
        <p:spPr>
          <a:xfrm>
            <a:off x="1681860" y="1994829"/>
            <a:ext cx="870044" cy="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5" idx="1"/>
          </p:cNvCxnSpPr>
          <p:nvPr/>
        </p:nvCxnSpPr>
        <p:spPr>
          <a:xfrm flipV="1">
            <a:off x="4842345" y="1990555"/>
            <a:ext cx="508173" cy="427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2"/>
            <a:endCxn id="19" idx="0"/>
          </p:cNvCxnSpPr>
          <p:nvPr/>
        </p:nvCxnSpPr>
        <p:spPr>
          <a:xfrm flipH="1">
            <a:off x="3697124" y="2501573"/>
            <a:ext cx="1" cy="63488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5" idx="2"/>
            <a:endCxn id="19" idx="3"/>
          </p:cNvCxnSpPr>
          <p:nvPr/>
        </p:nvCxnSpPr>
        <p:spPr>
          <a:xfrm flipH="1">
            <a:off x="4895611" y="2437800"/>
            <a:ext cx="1145221" cy="118264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2"/>
            <a:endCxn id="4" idx="0"/>
          </p:cNvCxnSpPr>
          <p:nvPr/>
        </p:nvCxnSpPr>
        <p:spPr>
          <a:xfrm>
            <a:off x="3697124" y="4104426"/>
            <a:ext cx="0" cy="8097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87426" y="436267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시간내로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도착점 도달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19" idx="3"/>
            <a:endCxn id="20" idx="1"/>
          </p:cNvCxnSpPr>
          <p:nvPr/>
        </p:nvCxnSpPr>
        <p:spPr>
          <a:xfrm>
            <a:off x="4895611" y="3620441"/>
            <a:ext cx="1694403" cy="79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3"/>
            <a:endCxn id="24" idx="0"/>
          </p:cNvCxnSpPr>
          <p:nvPr/>
        </p:nvCxnSpPr>
        <p:spPr>
          <a:xfrm>
            <a:off x="8986988" y="3621240"/>
            <a:ext cx="79036" cy="15244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42727" y="4448872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ESC</a:t>
            </a:r>
            <a:r>
              <a:rPr lang="ko-KR" altLang="en-US" sz="1200" dirty="0" smtClean="0"/>
              <a:t>키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>
            <a:stCxn id="20" idx="2"/>
            <a:endCxn id="23" idx="0"/>
          </p:cNvCxnSpPr>
          <p:nvPr/>
        </p:nvCxnSpPr>
        <p:spPr>
          <a:xfrm flipH="1">
            <a:off x="5939340" y="4105225"/>
            <a:ext cx="1849161" cy="103161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4" idx="3"/>
            <a:endCxn id="60" idx="2"/>
          </p:cNvCxnSpPr>
          <p:nvPr/>
        </p:nvCxnSpPr>
        <p:spPr>
          <a:xfrm flipH="1" flipV="1">
            <a:off x="10172105" y="2886893"/>
            <a:ext cx="92406" cy="274280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564131" y="2099097"/>
            <a:ext cx="1215948" cy="787796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스테이지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변수 증가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0" idx="1"/>
            <a:endCxn id="20" idx="0"/>
          </p:cNvCxnSpPr>
          <p:nvPr/>
        </p:nvCxnSpPr>
        <p:spPr>
          <a:xfrm flipH="1">
            <a:off x="7788501" y="2492995"/>
            <a:ext cx="1775630" cy="64425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4" idx="1"/>
            <a:endCxn id="19" idx="3"/>
          </p:cNvCxnSpPr>
          <p:nvPr/>
        </p:nvCxnSpPr>
        <p:spPr>
          <a:xfrm flipH="1" flipV="1">
            <a:off x="4895611" y="3620441"/>
            <a:ext cx="2971926" cy="200925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3" idx="1"/>
            <a:endCxn id="19" idx="3"/>
          </p:cNvCxnSpPr>
          <p:nvPr/>
        </p:nvCxnSpPr>
        <p:spPr>
          <a:xfrm flipV="1">
            <a:off x="4740853" y="3620441"/>
            <a:ext cx="154758" cy="200038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23" idx="3"/>
            <a:endCxn id="20" idx="2"/>
          </p:cNvCxnSpPr>
          <p:nvPr/>
        </p:nvCxnSpPr>
        <p:spPr>
          <a:xfrm flipV="1">
            <a:off x="7137827" y="4105225"/>
            <a:ext cx="650674" cy="151559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76568" y="4764850"/>
            <a:ext cx="545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Retry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06374" y="4432508"/>
            <a:ext cx="786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Return </a:t>
            </a:r>
          </a:p>
          <a:p>
            <a:pPr algn="ctr"/>
            <a:r>
              <a:rPr lang="en-US" altLang="ko-KR" sz="1200" dirty="0"/>
              <a:t>t</a:t>
            </a:r>
            <a:r>
              <a:rPr lang="en-US" altLang="ko-KR" sz="1200" dirty="0" smtClean="0"/>
              <a:t>o Menu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14807" y="3720694"/>
            <a:ext cx="786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Return </a:t>
            </a:r>
          </a:p>
          <a:p>
            <a:pPr algn="ctr"/>
            <a:r>
              <a:rPr lang="en-US" altLang="ko-KR" sz="1200" dirty="0"/>
              <a:t>t</a:t>
            </a:r>
            <a:r>
              <a:rPr lang="en-US" altLang="ko-KR" sz="1200" dirty="0" smtClean="0"/>
              <a:t>o Menu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298753" y="3804951"/>
            <a:ext cx="570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Next</a:t>
            </a:r>
          </a:p>
          <a:p>
            <a:pPr algn="ctr"/>
            <a:r>
              <a:rPr lang="en-US" altLang="ko-KR" sz="1200" dirty="0" smtClean="0"/>
              <a:t>Stage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97161" y="4032731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시간제한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초과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또는 용암에 닿음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2145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창의적으로 구현한 부분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51" y="1077825"/>
            <a:ext cx="1110814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·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/>
              <a:t>시간에 따라서 물줄기의 경로가 변할 수 있도록 </a:t>
            </a:r>
            <a:r>
              <a:rPr lang="ko-KR" altLang="ko-KR" dirty="0" smtClean="0"/>
              <a:t>미로를 </a:t>
            </a:r>
            <a:r>
              <a:rPr lang="ko-KR" altLang="ko-KR" dirty="0"/>
              <a:t>포함한 전체 필드가 시간에 따라 달라지는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3x3 </a:t>
            </a:r>
            <a:r>
              <a:rPr lang="ko-KR" altLang="ko-KR" dirty="0"/>
              <a:t>변환행렬을 사용하여 선형 변환을 통해 움직이게 만들고 물줄기의 경로는 항상 아래 </a:t>
            </a:r>
            <a:r>
              <a:rPr lang="ko-KR" altLang="ko-KR" dirty="0" smtClean="0"/>
              <a:t>방향을</a:t>
            </a:r>
            <a:r>
              <a:rPr lang="en-US" altLang="ko-KR" dirty="0"/>
              <a:t> </a:t>
            </a:r>
            <a:r>
              <a:rPr lang="ko-KR" altLang="ko-KR" dirty="0" smtClean="0"/>
              <a:t>향하게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해</a:t>
            </a:r>
            <a:r>
              <a:rPr lang="en-US" altLang="ko-KR" dirty="0"/>
              <a:t>, </a:t>
            </a:r>
            <a:r>
              <a:rPr lang="ko-KR" altLang="ko-KR" dirty="0"/>
              <a:t>시간에 따라서 물줄기의 경로가 변할 수 있도록 하였다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· W</a:t>
            </a:r>
            <a:r>
              <a:rPr lang="en-US" altLang="ko-KR" dirty="0" smtClean="0"/>
              <a:t>aterfall </a:t>
            </a:r>
            <a:r>
              <a:rPr lang="ko-KR" altLang="ko-KR" dirty="0"/>
              <a:t>프로젝트의 물줄기를 게임에 추가할 때 서로 다른 종류의 물줄기를 구현했는데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물줄기</a:t>
            </a:r>
            <a:r>
              <a:rPr lang="ko-KR" altLang="en-US" dirty="0" smtClean="0"/>
              <a:t>와 </a:t>
            </a:r>
            <a:r>
              <a:rPr lang="ko-KR" altLang="ko-KR" dirty="0" smtClean="0"/>
              <a:t>용암은 </a:t>
            </a:r>
            <a:r>
              <a:rPr lang="ko-KR" altLang="ko-KR" dirty="0"/>
              <a:t>같은 </a:t>
            </a:r>
            <a:r>
              <a:rPr lang="ko-KR" altLang="ko-KR" dirty="0" err="1"/>
              <a:t>자료형</a:t>
            </a:r>
            <a:r>
              <a:rPr lang="en-US" altLang="ko-KR" dirty="0"/>
              <a:t>(Water)</a:t>
            </a:r>
            <a:r>
              <a:rPr lang="ko-KR" altLang="ko-KR" dirty="0"/>
              <a:t>을 사용하지만</a:t>
            </a:r>
            <a:r>
              <a:rPr lang="en-US" altLang="ko-KR" dirty="0"/>
              <a:t>, </a:t>
            </a:r>
            <a:r>
              <a:rPr lang="ko-KR" altLang="ko-KR" dirty="0"/>
              <a:t>내부 타입변수</a:t>
            </a:r>
            <a:r>
              <a:rPr lang="en-US" altLang="ko-KR" dirty="0"/>
              <a:t>(type)</a:t>
            </a:r>
            <a:r>
              <a:rPr lang="ko-KR" altLang="ko-KR" dirty="0"/>
              <a:t>로 구분하여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같은 </a:t>
            </a:r>
            <a:r>
              <a:rPr lang="ko-KR" altLang="ko-KR" dirty="0"/>
              <a:t>물줄기 시스템에서 서로 다른 효과를 낼 수 있도록 구현하였다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/>
              <a:t>물줄기를 꺼지고 켜지는 타이밍을 조절할 수 있도록 하여 각 스테이지마다 다양한 </a:t>
            </a:r>
            <a:r>
              <a:rPr lang="ko-KR" altLang="ko-KR" dirty="0" err="1"/>
              <a:t>기믹을</a:t>
            </a:r>
            <a:r>
              <a:rPr lang="ko-KR" altLang="ko-KR" dirty="0"/>
              <a:t> 넣을 수 </a:t>
            </a:r>
            <a:r>
              <a:rPr lang="ko-KR" altLang="en-US" dirty="0" smtClean="0"/>
              <a:t>있게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하였다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획득한 </a:t>
            </a:r>
            <a:r>
              <a:rPr lang="ko-KR" altLang="en-US" dirty="0" smtClean="0"/>
              <a:t>점수에 따라 얻는 코인 개수를 다르게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최고기록을 세이브 파일에 기록해 일종의 도전과제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같은 시스템을 구현하였다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ko-KR" dirty="0"/>
              <a:t>시작화면</a:t>
            </a:r>
            <a:r>
              <a:rPr lang="en-US" altLang="ko-KR" dirty="0"/>
              <a:t>, </a:t>
            </a:r>
            <a:r>
              <a:rPr lang="ko-KR" altLang="ko-KR" dirty="0"/>
              <a:t>게임설명 화면</a:t>
            </a:r>
            <a:r>
              <a:rPr lang="en-US" altLang="ko-KR" dirty="0"/>
              <a:t>, </a:t>
            </a:r>
            <a:r>
              <a:rPr lang="ko-KR" altLang="ko-KR" dirty="0"/>
              <a:t>스테이지 선택창에 이미지를 </a:t>
            </a:r>
            <a:r>
              <a:rPr lang="ko-KR" altLang="ko-KR" dirty="0" err="1"/>
              <a:t>로드하여</a:t>
            </a:r>
            <a:r>
              <a:rPr lang="ko-KR" altLang="ko-KR" dirty="0"/>
              <a:t> 화면을 다채롭게 구성하였다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025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자료구조 설명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6" y="1293151"/>
            <a:ext cx="5695950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89" y="1293150"/>
            <a:ext cx="5257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자료구조 설명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00" y="1019962"/>
            <a:ext cx="8001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 flipH="1" flipV="1">
            <a:off x="6118223" y="-43"/>
            <a:ext cx="6074533" cy="884842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600" y="6190225"/>
            <a:ext cx="11520000" cy="7200"/>
          </a:xfrm>
          <a:prstGeom prst="rect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61125"/>
            <a:ext cx="1456897" cy="486800"/>
          </a:xfrm>
          <a:prstGeom prst="rect">
            <a:avLst/>
          </a:prstGeom>
        </p:spPr>
      </p:pic>
      <p:sp>
        <p:nvSpPr>
          <p:cNvPr id="9" name="직각 삼각형 8"/>
          <p:cNvSpPr/>
          <p:nvPr/>
        </p:nvSpPr>
        <p:spPr>
          <a:xfrm flipV="1">
            <a:off x="1" y="-4887"/>
            <a:ext cx="9564130" cy="1140960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49" y="152193"/>
            <a:ext cx="4507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알고리즘 설명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0800000" flipV="1">
            <a:off x="2628626" y="6261125"/>
            <a:ext cx="9564130" cy="596874"/>
          </a:xfrm>
          <a:prstGeom prst="rtTriangle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4276" y="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513" y="876062"/>
            <a:ext cx="11108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A50022"/>
                </a:solidFill>
              </a:rPr>
              <a:t>DFS </a:t>
            </a:r>
            <a:r>
              <a:rPr lang="ko-KR" altLang="en-US" sz="2400" b="1" dirty="0" smtClean="0">
                <a:solidFill>
                  <a:srgbClr val="A50022"/>
                </a:solidFill>
              </a:rPr>
              <a:t>알고리즘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/>
              <a:t>힌트 사용시 현재 위치에서 도착점까지의 경로를 표시하기 위해 현재 플레이어의 위치를 시작점으로 </a:t>
            </a:r>
            <a:r>
              <a:rPr lang="ko-KR" altLang="ko-KR" dirty="0" smtClean="0"/>
              <a:t>해서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smtClean="0"/>
              <a:t>연결리스트 </a:t>
            </a:r>
            <a:r>
              <a:rPr lang="ko-KR" altLang="ko-KR" dirty="0" err="1"/>
              <a:t>스택을</a:t>
            </a:r>
            <a:r>
              <a:rPr lang="ko-KR" altLang="ko-KR" dirty="0"/>
              <a:t> 사용한</a:t>
            </a:r>
            <a:r>
              <a:rPr lang="en-US" altLang="ko-KR" dirty="0"/>
              <a:t> iterative DFS</a:t>
            </a:r>
            <a:r>
              <a:rPr lang="ko-KR" altLang="ko-KR" dirty="0"/>
              <a:t>으로 탐색을 진행하고</a:t>
            </a:r>
            <a:r>
              <a:rPr lang="en-US" altLang="ko-KR" dirty="0"/>
              <a:t>, </a:t>
            </a:r>
            <a:r>
              <a:rPr lang="ko-KR" altLang="ko-KR" dirty="0"/>
              <a:t>탐색 도중 도착점에 도달하면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smtClean="0"/>
              <a:t>루프에서 </a:t>
            </a:r>
            <a:r>
              <a:rPr lang="ko-KR" altLang="ko-KR" dirty="0"/>
              <a:t>탈출한 다음 </a:t>
            </a:r>
            <a:r>
              <a:rPr lang="ko-KR" altLang="ko-KR" dirty="0" err="1"/>
              <a:t>스택에</a:t>
            </a:r>
            <a:r>
              <a:rPr lang="ko-KR" altLang="ko-KR" dirty="0"/>
              <a:t> 남아있는 </a:t>
            </a:r>
            <a:r>
              <a:rPr lang="ko-KR" altLang="ko-KR" dirty="0" err="1"/>
              <a:t>노드들을</a:t>
            </a:r>
            <a:r>
              <a:rPr lang="ko-KR" altLang="ko-KR" dirty="0"/>
              <a:t> 하나씩 꺼내면서 도착위치부터 시작위치까지의 경로를 </a:t>
            </a:r>
            <a:r>
              <a:rPr lang="ko-KR" altLang="ko-KR" dirty="0" smtClean="0"/>
              <a:t> </a:t>
            </a:r>
            <a:r>
              <a:rPr lang="en-US" altLang="ko-KR" dirty="0" smtClean="0"/>
              <a:t>Path(</a:t>
            </a:r>
            <a:r>
              <a:rPr lang="ko-KR" altLang="en-US" dirty="0" smtClean="0"/>
              <a:t>힌트 경로를 저장하는 배열</a:t>
            </a:r>
            <a:r>
              <a:rPr lang="en-US" altLang="ko-KR" dirty="0" smtClean="0"/>
              <a:t>)</a:t>
            </a:r>
            <a:r>
              <a:rPr lang="ko-KR" altLang="ko-KR" dirty="0" smtClean="0"/>
              <a:t>에 </a:t>
            </a:r>
            <a:r>
              <a:rPr lang="ko-KR" altLang="ko-KR" dirty="0"/>
              <a:t>추가해 </a:t>
            </a:r>
            <a:r>
              <a:rPr lang="ko-KR" altLang="en-US" dirty="0" smtClean="0"/>
              <a:t>계산된 </a:t>
            </a:r>
            <a:r>
              <a:rPr lang="ko-KR" altLang="ko-KR" dirty="0" smtClean="0"/>
              <a:t>힌트 </a:t>
            </a:r>
            <a:r>
              <a:rPr lang="ko-KR" altLang="ko-KR" dirty="0"/>
              <a:t>경로를 </a:t>
            </a:r>
            <a:r>
              <a:rPr lang="en-US" altLang="ko-KR" dirty="0" err="1"/>
              <a:t>dfsdraw</a:t>
            </a:r>
            <a:r>
              <a:rPr lang="en-US" altLang="ko-KR" dirty="0"/>
              <a:t>()</a:t>
            </a:r>
            <a:r>
              <a:rPr lang="ko-KR" altLang="ko-KR" dirty="0"/>
              <a:t>로 출력한다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92512" y="3170447"/>
            <a:ext cx="11108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A50022"/>
                </a:solidFill>
              </a:rPr>
              <a:t>CheckCollide</a:t>
            </a:r>
            <a:r>
              <a:rPr lang="en-US" altLang="ko-KR" sz="2400" b="1" dirty="0" smtClean="0">
                <a:solidFill>
                  <a:srgbClr val="A50022"/>
                </a:solidFill>
              </a:rPr>
              <a:t> (</a:t>
            </a:r>
            <a:r>
              <a:rPr lang="ko-KR" altLang="en-US" sz="2400" b="1" dirty="0">
                <a:solidFill>
                  <a:srgbClr val="A50022"/>
                </a:solidFill>
              </a:rPr>
              <a:t>다</a:t>
            </a:r>
            <a:r>
              <a:rPr lang="ko-KR" altLang="en-US" sz="2400" b="1" dirty="0" smtClean="0">
                <a:solidFill>
                  <a:srgbClr val="A50022"/>
                </a:solidFill>
              </a:rPr>
              <a:t>각형의 내부</a:t>
            </a:r>
            <a:r>
              <a:rPr lang="en-US" altLang="ko-KR" sz="2400" b="1" dirty="0">
                <a:solidFill>
                  <a:srgbClr val="A50022"/>
                </a:solidFill>
              </a:rPr>
              <a:t>/</a:t>
            </a:r>
            <a:r>
              <a:rPr lang="ko-KR" altLang="en-US" sz="2400" b="1" dirty="0" smtClean="0">
                <a:solidFill>
                  <a:srgbClr val="A50022"/>
                </a:solidFill>
              </a:rPr>
              <a:t>외부 판정 알고리즘</a:t>
            </a:r>
            <a:r>
              <a:rPr lang="en-US" altLang="ko-KR" sz="2400" b="1" dirty="0" smtClean="0">
                <a:solidFill>
                  <a:srgbClr val="A5002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ko-KR" dirty="0" smtClean="0"/>
              <a:t>입력으로 </a:t>
            </a:r>
            <a:r>
              <a:rPr lang="ko-KR" altLang="ko-KR" dirty="0"/>
              <a:t>받은 </a:t>
            </a:r>
            <a:r>
              <a:rPr lang="en-US" altLang="ko-KR" dirty="0" smtClean="0"/>
              <a:t>Block(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)</a:t>
            </a:r>
            <a:r>
              <a:rPr lang="ko-KR" altLang="ko-KR" dirty="0" smtClean="0"/>
              <a:t>내부에 </a:t>
            </a:r>
            <a:r>
              <a:rPr lang="ko-KR" altLang="ko-KR" dirty="0"/>
              <a:t>캐릭터가 있는지 없는지를 판정하기 위해</a:t>
            </a:r>
            <a:r>
              <a:rPr lang="en-US" altLang="ko-KR" dirty="0"/>
              <a:t> 4</a:t>
            </a:r>
            <a:r>
              <a:rPr lang="ko-KR" altLang="ko-KR" dirty="0"/>
              <a:t>개의 변 각각에 대해서</a:t>
            </a:r>
          </a:p>
          <a:p>
            <a:pPr>
              <a:lnSpc>
                <a:spcPct val="150000"/>
              </a:lnSpc>
            </a:pPr>
            <a:r>
              <a:rPr lang="ko-KR" altLang="ko-KR" dirty="0"/>
              <a:t>캐릭터 좌표를 기준으로 해당 변의 시작점과 끝점이 모두 캐릭터의 위 또는 아래쪽에 있으면 해당 변과의 교점이 없는 것으로 처리한다</a:t>
            </a:r>
            <a:r>
              <a:rPr lang="en-US" altLang="ko-KR" dirty="0"/>
              <a:t>. </a:t>
            </a:r>
            <a:r>
              <a:rPr lang="ko-KR" altLang="ko-KR" dirty="0"/>
              <a:t>아니면 캐릭터의 위치에서 수평선을 그어서 변과 만나는 점의 </a:t>
            </a:r>
            <a:r>
              <a:rPr lang="en-US" altLang="ko-KR" dirty="0"/>
              <a:t>X</a:t>
            </a:r>
            <a:r>
              <a:rPr lang="ko-KR" altLang="ko-KR" dirty="0"/>
              <a:t>좌표를 구한 뒤</a:t>
            </a:r>
            <a:r>
              <a:rPr lang="en-US" altLang="ko-KR" dirty="0"/>
              <a:t>, </a:t>
            </a:r>
            <a:r>
              <a:rPr lang="ko-KR" altLang="ko-KR" dirty="0"/>
              <a:t>이 </a:t>
            </a:r>
            <a:r>
              <a:rPr lang="en-US" altLang="ko-KR" dirty="0"/>
              <a:t>X</a:t>
            </a:r>
            <a:r>
              <a:rPr lang="ko-KR" altLang="ko-KR" dirty="0"/>
              <a:t>좌표가 캐릭터의 </a:t>
            </a:r>
            <a:r>
              <a:rPr lang="en-US" altLang="ko-KR" dirty="0"/>
              <a:t>x</a:t>
            </a:r>
            <a:r>
              <a:rPr lang="ko-KR" altLang="ko-KR" dirty="0"/>
              <a:t>좌표보다 오른쪽에 있으면 교점의 개수를 </a:t>
            </a:r>
            <a:r>
              <a:rPr lang="en-US" altLang="ko-KR" dirty="0"/>
              <a:t>1 </a:t>
            </a:r>
            <a:r>
              <a:rPr lang="ko-KR" altLang="ko-KR" dirty="0"/>
              <a:t>증가한다</a:t>
            </a:r>
            <a:r>
              <a:rPr lang="en-US" altLang="ko-KR" dirty="0"/>
              <a:t>. </a:t>
            </a:r>
            <a:r>
              <a:rPr lang="ko-KR" altLang="ko-KR" dirty="0"/>
              <a:t>현재 변이 수평선인 경우</a:t>
            </a:r>
            <a:r>
              <a:rPr lang="en-US" altLang="ko-KR" dirty="0"/>
              <a:t>, </a:t>
            </a:r>
            <a:r>
              <a:rPr lang="ko-KR" altLang="ko-KR" dirty="0"/>
              <a:t>캐릭터의 </a:t>
            </a:r>
            <a:r>
              <a:rPr lang="en-US" altLang="ko-KR" dirty="0"/>
              <a:t>y</a:t>
            </a:r>
            <a:r>
              <a:rPr lang="ko-KR" altLang="ko-KR" dirty="0"/>
              <a:t>좌표와 같은 경우 교점을 </a:t>
            </a:r>
            <a:r>
              <a:rPr lang="en-US" altLang="ko-KR" dirty="0"/>
              <a:t>1 </a:t>
            </a:r>
            <a:r>
              <a:rPr lang="ko-KR" altLang="ko-KR" dirty="0"/>
              <a:t>증가한다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ko-KR" altLang="ko-KR" dirty="0"/>
              <a:t>교점의 합이 짝수면 외부에 있다고 판정하고</a:t>
            </a:r>
            <a:r>
              <a:rPr lang="en-US" altLang="ko-KR" dirty="0"/>
              <a:t>, </a:t>
            </a:r>
            <a:r>
              <a:rPr lang="ko-KR" altLang="ko-KR" dirty="0"/>
              <a:t>교점의 합이 홀수면 내부에 있다고 판정한다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94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1708</Words>
  <Application>Microsoft Office PowerPoint</Application>
  <PresentationFormat>와이드스크린</PresentationFormat>
  <Paragraphs>193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Microsoft 계정</dc:creator>
  <cp:lastModifiedBy>Microsoft 계정</cp:lastModifiedBy>
  <cp:revision>224</cp:revision>
  <dcterms:created xsi:type="dcterms:W3CDTF">2022-09-25T04:08:30Z</dcterms:created>
  <dcterms:modified xsi:type="dcterms:W3CDTF">2023-06-23T07:47:45Z</dcterms:modified>
</cp:coreProperties>
</file>