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70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26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4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66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74569A-0B7F-4842-B782-54F5A8D68D1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11E7D7-39C0-4827-B14F-D58DA1C3BA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4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_Data_Protection_Regulation" TargetMode="External"/><Relationship Id="rId2" Type="http://schemas.openxmlformats.org/officeDocument/2006/relationships/hyperlink" Target="https://dataprivacymanager.net/5-biggest-gdpr-fines-so-far-20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onomist.com/business/2018/04/05/europes-tough-new-data-protection-law" TargetMode="External"/><Relationship Id="rId4" Type="http://schemas.openxmlformats.org/officeDocument/2006/relationships/hyperlink" Target="https://www.coredna.com/blogs/general-data-protection-regul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GDPR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Tomi Theodor Kuusik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Privaatsus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2" y="2223655"/>
            <a:ext cx="4466792" cy="1783080"/>
          </a:xfrm>
        </p:spPr>
        <p:txBody>
          <a:bodyPr/>
          <a:lstStyle/>
          <a:p>
            <a:r>
              <a:rPr lang="en-US" dirty="0" err="1" smtClean="0"/>
              <a:t>Süsteeme</a:t>
            </a:r>
            <a:r>
              <a:rPr lang="en-US" dirty="0" smtClean="0"/>
              <a:t> </a:t>
            </a:r>
            <a:r>
              <a:rPr lang="en-US" dirty="0" err="1" smtClean="0"/>
              <a:t>rajades</a:t>
            </a:r>
            <a:r>
              <a:rPr lang="en-US" dirty="0" smtClean="0"/>
              <a:t> </a:t>
            </a:r>
            <a:r>
              <a:rPr lang="en-US" dirty="0" err="1" smtClean="0"/>
              <a:t>peavad</a:t>
            </a:r>
            <a:r>
              <a:rPr lang="en-US" dirty="0" smtClean="0"/>
              <a:t> </a:t>
            </a:r>
            <a:r>
              <a:rPr lang="en-US" dirty="0" err="1" smtClean="0"/>
              <a:t>ettevõtted</a:t>
            </a:r>
            <a:r>
              <a:rPr lang="en-US" dirty="0" smtClean="0"/>
              <a:t> </a:t>
            </a:r>
            <a:r>
              <a:rPr lang="en-US" dirty="0" err="1" smtClean="0"/>
              <a:t>turvalisuse</a:t>
            </a:r>
            <a:r>
              <a:rPr lang="en-US" dirty="0" smtClean="0"/>
              <a:t> </a:t>
            </a:r>
            <a:r>
              <a:rPr lang="en-US" dirty="0" err="1" smtClean="0"/>
              <a:t>peale</a:t>
            </a:r>
            <a:r>
              <a:rPr lang="en-US" dirty="0" smtClean="0"/>
              <a:t> </a:t>
            </a:r>
            <a:r>
              <a:rPr lang="en-US" dirty="0" err="1" smtClean="0"/>
              <a:t>mõtlema</a:t>
            </a:r>
            <a:endParaRPr lang="en-US" dirty="0" smtClean="0"/>
          </a:p>
          <a:p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anonüümsus</a:t>
            </a:r>
            <a:r>
              <a:rPr lang="en-US" dirty="0" smtClean="0"/>
              <a:t> ja </a:t>
            </a:r>
            <a:r>
              <a:rPr lang="en-US" dirty="0" err="1" smtClean="0"/>
              <a:t>pseudoanonüümsus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93" y="685800"/>
            <a:ext cx="6334125" cy="30384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80902" y="4058690"/>
            <a:ext cx="10800916" cy="178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</a:t>
            </a:r>
            <a:r>
              <a:rPr lang="en-US" dirty="0"/>
              <a:t>instance, using the highest-possible privacy settings by default, so that the datasets are not publicly available by default and cannot be used to identify a subject.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69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Trahvid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20mil </a:t>
            </a:r>
            <a:r>
              <a:rPr lang="en-US" dirty="0" err="1" smtClean="0"/>
              <a:t>või</a:t>
            </a:r>
            <a:r>
              <a:rPr lang="en-US" dirty="0" smtClean="0"/>
              <a:t> 4% </a:t>
            </a:r>
            <a:r>
              <a:rPr lang="en-US" dirty="0" err="1" smtClean="0"/>
              <a:t>aastasest</a:t>
            </a:r>
            <a:r>
              <a:rPr lang="en-US" dirty="0" smtClean="0"/>
              <a:t> </a:t>
            </a:r>
            <a:r>
              <a:rPr lang="en-US" dirty="0" err="1" smtClean="0"/>
              <a:t>tulust</a:t>
            </a:r>
            <a:endParaRPr lang="en-US" dirty="0" smtClean="0"/>
          </a:p>
          <a:p>
            <a:pPr lvl="1"/>
            <a:r>
              <a:rPr lang="en-US" dirty="0" err="1" smtClean="0"/>
              <a:t>Kasutajate</a:t>
            </a:r>
            <a:r>
              <a:rPr lang="en-US" dirty="0" smtClean="0"/>
              <a:t> </a:t>
            </a:r>
            <a:r>
              <a:rPr lang="en-US" dirty="0" err="1" smtClean="0"/>
              <a:t>andmepäringuid</a:t>
            </a:r>
            <a:r>
              <a:rPr lang="en-US" dirty="0" smtClean="0"/>
              <a:t> </a:t>
            </a:r>
            <a:r>
              <a:rPr lang="en-US" dirty="0" err="1" smtClean="0"/>
              <a:t>ignoreeritakse</a:t>
            </a:r>
            <a:endParaRPr lang="en-US" dirty="0" smtClean="0"/>
          </a:p>
          <a:p>
            <a:pPr lvl="1"/>
            <a:r>
              <a:rPr lang="en-US" dirty="0" err="1" smtClean="0"/>
              <a:t>Andmekaitsesüsteemid</a:t>
            </a:r>
            <a:r>
              <a:rPr lang="en-US" dirty="0" smtClean="0"/>
              <a:t> pole </a:t>
            </a:r>
            <a:r>
              <a:rPr lang="en-US" dirty="0" err="1" smtClean="0"/>
              <a:t>paigas</a:t>
            </a:r>
            <a:endParaRPr lang="en-US" dirty="0" smtClean="0"/>
          </a:p>
          <a:p>
            <a:r>
              <a:rPr lang="en-US" dirty="0" smtClean="0"/>
              <a:t>10mil </a:t>
            </a:r>
            <a:r>
              <a:rPr lang="en-US" dirty="0" err="1" smtClean="0"/>
              <a:t>või</a:t>
            </a:r>
            <a:r>
              <a:rPr lang="en-US" dirty="0" smtClean="0"/>
              <a:t> 2% </a:t>
            </a:r>
            <a:r>
              <a:rPr lang="en-US" dirty="0" err="1" smtClean="0"/>
              <a:t>aastasest</a:t>
            </a:r>
            <a:r>
              <a:rPr lang="en-US" dirty="0" smtClean="0"/>
              <a:t> </a:t>
            </a:r>
            <a:r>
              <a:rPr lang="en-US" dirty="0" err="1" smtClean="0"/>
              <a:t>tulust</a:t>
            </a:r>
            <a:endParaRPr lang="en-US" dirty="0" smtClean="0"/>
          </a:p>
          <a:p>
            <a:pPr lvl="1"/>
            <a:r>
              <a:rPr lang="en-US" dirty="0" err="1" smtClean="0"/>
              <a:t>Andmelekkest</a:t>
            </a:r>
            <a:r>
              <a:rPr lang="en-US" dirty="0" smtClean="0"/>
              <a:t> </a:t>
            </a:r>
            <a:r>
              <a:rPr lang="en-US" dirty="0" err="1" smtClean="0"/>
              <a:t>mitte</a:t>
            </a:r>
            <a:r>
              <a:rPr lang="en-US" dirty="0" smtClean="0"/>
              <a:t> </a:t>
            </a:r>
            <a:r>
              <a:rPr lang="en-US" dirty="0" err="1" smtClean="0"/>
              <a:t>teatamine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1" y="4327353"/>
            <a:ext cx="6447905" cy="22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Lõpetuseks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58095" cy="3581400"/>
          </a:xfrm>
        </p:spPr>
        <p:txBody>
          <a:bodyPr/>
          <a:lstStyle/>
          <a:p>
            <a:r>
              <a:rPr lang="en-US" dirty="0" err="1" smtClean="0"/>
              <a:t>Mõju</a:t>
            </a:r>
            <a:r>
              <a:rPr lang="en-US" dirty="0" smtClean="0"/>
              <a:t> </a:t>
            </a:r>
            <a:r>
              <a:rPr lang="en-US" dirty="0" err="1" smtClean="0"/>
              <a:t>tehisintellekti</a:t>
            </a:r>
            <a:r>
              <a:rPr lang="en-US" dirty="0" smtClean="0"/>
              <a:t> </a:t>
            </a:r>
            <a:r>
              <a:rPr lang="en-US" dirty="0" err="1" smtClean="0"/>
              <a:t>arendusele</a:t>
            </a:r>
            <a:endParaRPr lang="en-US" dirty="0" smtClean="0"/>
          </a:p>
          <a:p>
            <a:r>
              <a:rPr lang="en-US" dirty="0" err="1" smtClean="0"/>
              <a:t>Uued</a:t>
            </a:r>
            <a:r>
              <a:rPr lang="en-US" dirty="0" smtClean="0"/>
              <a:t> </a:t>
            </a:r>
            <a:r>
              <a:rPr lang="en-US" dirty="0" err="1" smtClean="0"/>
              <a:t>võimalused</a:t>
            </a:r>
            <a:r>
              <a:rPr lang="en-US" dirty="0" smtClean="0"/>
              <a:t> </a:t>
            </a:r>
            <a:r>
              <a:rPr lang="en-US" dirty="0" err="1" smtClean="0"/>
              <a:t>ettevõtetele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95" y="1762297"/>
            <a:ext cx="6789838" cy="38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1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Tänan</a:t>
            </a:r>
            <a:r>
              <a:rPr lang="en-US" dirty="0" smtClean="0"/>
              <a:t> </a:t>
            </a:r>
            <a:r>
              <a:rPr lang="en-US" dirty="0" err="1" smtClean="0"/>
              <a:t>kuulamast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https://dataprivacymanager.net/5-biggest-gdpr-fines-so-far-2020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en.wikipedia.org/wiki/General_Data_Protection_Regulation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www.coredna.com/blogs/general-data-protection-regulation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www.economist.com/business/2018/04/05/europes-tough-new-data-protection-law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</a:t>
            </a:r>
            <a:r>
              <a:rPr lang="en-US" dirty="0" smtClean="0"/>
              <a:t> on GDPR?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61462" cy="3581400"/>
          </a:xfrm>
        </p:spPr>
        <p:txBody>
          <a:bodyPr/>
          <a:lstStyle/>
          <a:p>
            <a:r>
              <a:rPr lang="en-US" dirty="0" err="1" smtClean="0"/>
              <a:t>Euroopa</a:t>
            </a:r>
            <a:r>
              <a:rPr lang="en-US" dirty="0" smtClean="0"/>
              <a:t> </a:t>
            </a:r>
            <a:r>
              <a:rPr lang="en-US" dirty="0" err="1" smtClean="0"/>
              <a:t>Liidu</a:t>
            </a:r>
            <a:r>
              <a:rPr lang="en-US" dirty="0" smtClean="0"/>
              <a:t> </a:t>
            </a:r>
            <a:r>
              <a:rPr lang="en-US" dirty="0" err="1" smtClean="0"/>
              <a:t>regulatsioon</a:t>
            </a:r>
            <a:endParaRPr lang="en-US" dirty="0" smtClean="0"/>
          </a:p>
          <a:p>
            <a:r>
              <a:rPr lang="en-US" dirty="0" smtClean="0"/>
              <a:t>General Data Protection Regulation </a:t>
            </a:r>
            <a:r>
              <a:rPr lang="en-US" dirty="0" err="1" smtClean="0"/>
              <a:t>ehk</a:t>
            </a:r>
            <a:r>
              <a:rPr lang="en-US" dirty="0" smtClean="0"/>
              <a:t> </a:t>
            </a:r>
            <a:r>
              <a:rPr lang="en-US" dirty="0" err="1" smtClean="0"/>
              <a:t>Isikuandmete</a:t>
            </a:r>
            <a:r>
              <a:rPr lang="en-US" dirty="0" smtClean="0"/>
              <a:t> </a:t>
            </a:r>
            <a:r>
              <a:rPr lang="en-US" dirty="0" err="1" smtClean="0"/>
              <a:t>kaitse</a:t>
            </a:r>
            <a:r>
              <a:rPr lang="en-US" dirty="0" smtClean="0"/>
              <a:t> </a:t>
            </a:r>
            <a:r>
              <a:rPr lang="en-US" dirty="0" err="1" smtClean="0"/>
              <a:t>üldmäärus</a:t>
            </a:r>
            <a:endParaRPr lang="en-US" dirty="0" smtClean="0"/>
          </a:p>
          <a:p>
            <a:r>
              <a:rPr lang="en-US" dirty="0" err="1" smtClean="0"/>
              <a:t>Jõustus</a:t>
            </a:r>
            <a:r>
              <a:rPr lang="en-US" dirty="0" smtClean="0"/>
              <a:t> 25 </a:t>
            </a:r>
            <a:r>
              <a:rPr lang="en-US" dirty="0" err="1" smtClean="0"/>
              <a:t>mai</a:t>
            </a:r>
            <a:r>
              <a:rPr lang="en-US" dirty="0" smtClean="0"/>
              <a:t> 2018</a:t>
            </a:r>
          </a:p>
          <a:p>
            <a:r>
              <a:rPr lang="en-US" dirty="0" err="1" smtClean="0"/>
              <a:t>Kehtib</a:t>
            </a:r>
            <a:r>
              <a:rPr lang="en-US" dirty="0" smtClean="0"/>
              <a:t> </a:t>
            </a:r>
            <a:r>
              <a:rPr lang="en-US" dirty="0" err="1" smtClean="0"/>
              <a:t>ettevõtetele</a:t>
            </a:r>
            <a:r>
              <a:rPr lang="en-US" dirty="0" smtClean="0"/>
              <a:t> </a:t>
            </a:r>
            <a:r>
              <a:rPr lang="en-US" dirty="0" err="1" smtClean="0"/>
              <a:t>kes</a:t>
            </a:r>
            <a:r>
              <a:rPr lang="en-US" dirty="0" smtClean="0"/>
              <a:t> </a:t>
            </a:r>
            <a:r>
              <a:rPr lang="en-US" dirty="0" err="1" smtClean="0"/>
              <a:t>töötlevad</a:t>
            </a:r>
            <a:r>
              <a:rPr lang="en-US" dirty="0" smtClean="0"/>
              <a:t> </a:t>
            </a:r>
            <a:r>
              <a:rPr lang="en-US" dirty="0" err="1" smtClean="0"/>
              <a:t>Euroopa</a:t>
            </a:r>
            <a:r>
              <a:rPr lang="en-US" dirty="0" smtClean="0"/>
              <a:t> </a:t>
            </a:r>
            <a:r>
              <a:rPr lang="en-US" dirty="0" err="1" smtClean="0"/>
              <a:t>Liidus</a:t>
            </a:r>
            <a:r>
              <a:rPr lang="en-US" dirty="0" smtClean="0"/>
              <a:t> ja </a:t>
            </a:r>
            <a:r>
              <a:rPr lang="en-US" dirty="0" err="1" smtClean="0"/>
              <a:t>Euroopa</a:t>
            </a:r>
            <a:r>
              <a:rPr lang="en-US" dirty="0" smtClean="0"/>
              <a:t> </a:t>
            </a:r>
            <a:r>
              <a:rPr lang="en-US" dirty="0" err="1" smtClean="0"/>
              <a:t>Liidu</a:t>
            </a:r>
            <a:r>
              <a:rPr lang="en-US" dirty="0" smtClean="0"/>
              <a:t> </a:t>
            </a:r>
            <a:r>
              <a:rPr lang="en-US" dirty="0" err="1" smtClean="0"/>
              <a:t>majandusalas</a:t>
            </a:r>
            <a:r>
              <a:rPr lang="en-US" dirty="0"/>
              <a:t> </a:t>
            </a:r>
            <a:r>
              <a:rPr lang="en-US" dirty="0" err="1" smtClean="0"/>
              <a:t>paikevate</a:t>
            </a:r>
            <a:r>
              <a:rPr lang="en-US" dirty="0" smtClean="0"/>
              <a:t> </a:t>
            </a:r>
            <a:r>
              <a:rPr lang="en-US" dirty="0" err="1" smtClean="0"/>
              <a:t>inimeste</a:t>
            </a:r>
            <a:r>
              <a:rPr lang="en-US" dirty="0" smtClean="0"/>
              <a:t> </a:t>
            </a:r>
            <a:r>
              <a:rPr lang="en-US" dirty="0" err="1" smtClean="0"/>
              <a:t>andmeid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0" y="685800"/>
            <a:ext cx="3459480" cy="57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Eesmärk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Ühtlustada</a:t>
            </a:r>
            <a:r>
              <a:rPr lang="en-US" dirty="0" smtClean="0"/>
              <a:t> </a:t>
            </a:r>
            <a:r>
              <a:rPr lang="en-US" dirty="0" err="1" smtClean="0"/>
              <a:t>olemasolevaid</a:t>
            </a:r>
            <a:r>
              <a:rPr lang="en-US" dirty="0" smtClean="0"/>
              <a:t> </a:t>
            </a:r>
            <a:r>
              <a:rPr lang="en-US" dirty="0" err="1" smtClean="0"/>
              <a:t>andmekaitseseadusi</a:t>
            </a:r>
            <a:endParaRPr lang="en-US" dirty="0" smtClean="0"/>
          </a:p>
          <a:p>
            <a:r>
              <a:rPr lang="en-US" dirty="0" err="1" smtClean="0"/>
              <a:t>Suurendada</a:t>
            </a:r>
            <a:r>
              <a:rPr lang="en-US" dirty="0" smtClean="0"/>
              <a:t> </a:t>
            </a:r>
            <a:r>
              <a:rPr lang="en-US" dirty="0" err="1" smtClean="0"/>
              <a:t>inimeste</a:t>
            </a:r>
            <a:r>
              <a:rPr lang="en-US" dirty="0" smtClean="0"/>
              <a:t> </a:t>
            </a:r>
            <a:r>
              <a:rPr lang="en-US" dirty="0" err="1" smtClean="0"/>
              <a:t>kontrolli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üle</a:t>
            </a:r>
            <a:endParaRPr lang="en-US" dirty="0" smtClean="0"/>
          </a:p>
          <a:p>
            <a:r>
              <a:rPr lang="en-US" dirty="0" err="1" smtClean="0"/>
              <a:t>Muuta</a:t>
            </a:r>
            <a:r>
              <a:rPr lang="en-US" dirty="0" smtClean="0"/>
              <a:t> </a:t>
            </a:r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kogumise</a:t>
            </a:r>
            <a:r>
              <a:rPr lang="en-US" dirty="0" smtClean="0"/>
              <a:t> ja </a:t>
            </a:r>
            <a:r>
              <a:rPr lang="en-US" dirty="0" err="1" smtClean="0"/>
              <a:t>töötlemise</a:t>
            </a:r>
            <a:r>
              <a:rPr lang="en-US" dirty="0" smtClean="0"/>
              <a:t> </a:t>
            </a:r>
            <a:r>
              <a:rPr lang="en-US" dirty="0" err="1" smtClean="0"/>
              <a:t>protseduuri</a:t>
            </a:r>
            <a:r>
              <a:rPr lang="en-US" dirty="0" smtClean="0"/>
              <a:t> </a:t>
            </a:r>
            <a:r>
              <a:rPr lang="en-US" dirty="0" err="1" smtClean="0"/>
              <a:t>läbipaistvamaks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66" y="465513"/>
            <a:ext cx="4019666" cy="22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Kuidas</a:t>
            </a:r>
            <a:r>
              <a:rPr lang="en-US" dirty="0" smtClean="0"/>
              <a:t> </a:t>
            </a:r>
            <a:r>
              <a:rPr lang="en-US" dirty="0" err="1" smtClean="0"/>
              <a:t>eesmärki</a:t>
            </a:r>
            <a:r>
              <a:rPr lang="en-US" dirty="0" smtClean="0"/>
              <a:t> </a:t>
            </a:r>
            <a:r>
              <a:rPr lang="en-US" dirty="0" err="1" smtClean="0"/>
              <a:t>täidetakse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Nõusoleku</a:t>
            </a:r>
            <a:r>
              <a:rPr lang="en-US" dirty="0" smtClean="0"/>
              <a:t> </a:t>
            </a:r>
            <a:r>
              <a:rPr lang="en-US" dirty="0" err="1" smtClean="0"/>
              <a:t>küsimine</a:t>
            </a:r>
            <a:endParaRPr lang="en-US" dirty="0" smtClean="0"/>
          </a:p>
          <a:p>
            <a:r>
              <a:rPr lang="en-US" dirty="0" err="1" smtClean="0"/>
              <a:t>Ajakohane</a:t>
            </a:r>
            <a:r>
              <a:rPr lang="en-US" dirty="0" smtClean="0"/>
              <a:t> </a:t>
            </a:r>
            <a:r>
              <a:rPr lang="en-US" dirty="0" err="1" smtClean="0"/>
              <a:t>andmelekke</a:t>
            </a:r>
            <a:r>
              <a:rPr lang="en-US" dirty="0" smtClean="0"/>
              <a:t> </a:t>
            </a:r>
            <a:r>
              <a:rPr lang="en-US" dirty="0" err="1" smtClean="0"/>
              <a:t>teavitus</a:t>
            </a:r>
            <a:endParaRPr lang="en-US" dirty="0" smtClean="0"/>
          </a:p>
          <a:p>
            <a:r>
              <a:rPr lang="en-US" dirty="0" err="1" smtClean="0"/>
              <a:t>Õigus</a:t>
            </a:r>
            <a:r>
              <a:rPr lang="en-US" dirty="0" smtClean="0"/>
              <a:t> </a:t>
            </a:r>
            <a:r>
              <a:rPr lang="en-US" dirty="0" err="1" smtClean="0"/>
              <a:t>küsida</a:t>
            </a:r>
            <a:r>
              <a:rPr lang="en-US" dirty="0" smtClean="0"/>
              <a:t> </a:t>
            </a:r>
            <a:r>
              <a:rPr lang="en-US" dirty="0" err="1" smtClean="0"/>
              <a:t>andmeid</a:t>
            </a:r>
            <a:endParaRPr lang="en-US" dirty="0" smtClean="0"/>
          </a:p>
          <a:p>
            <a:r>
              <a:rPr lang="en-US" dirty="0" err="1" smtClean="0"/>
              <a:t>Õigus</a:t>
            </a:r>
            <a:r>
              <a:rPr lang="en-US" dirty="0" smtClean="0"/>
              <a:t> </a:t>
            </a:r>
            <a:r>
              <a:rPr lang="en-US" dirty="0" err="1" smtClean="0"/>
              <a:t>unustamisele</a:t>
            </a:r>
            <a:endParaRPr lang="en-US" dirty="0" smtClean="0"/>
          </a:p>
          <a:p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liikuvus</a:t>
            </a:r>
            <a:endParaRPr lang="en-US" dirty="0" smtClean="0"/>
          </a:p>
          <a:p>
            <a:r>
              <a:rPr lang="en-US" dirty="0" err="1" smtClean="0"/>
              <a:t>Privaatsus</a:t>
            </a:r>
            <a:endParaRPr lang="en-US" dirty="0" smtClean="0"/>
          </a:p>
          <a:p>
            <a:r>
              <a:rPr lang="en-US" dirty="0" err="1" smtClean="0"/>
              <a:t>Andmekaitseametnikud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Nõusoleku</a:t>
            </a:r>
            <a:r>
              <a:rPr lang="en-US" dirty="0" smtClean="0"/>
              <a:t> </a:t>
            </a:r>
            <a:r>
              <a:rPr lang="en-US" dirty="0" err="1" smtClean="0"/>
              <a:t>küsimine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04" y="4305993"/>
            <a:ext cx="10267709" cy="2348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044" y="1670858"/>
            <a:ext cx="947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Kasutajatingimused</a:t>
            </a:r>
            <a:r>
              <a:rPr lang="en-US" dirty="0" smtClean="0"/>
              <a:t> </a:t>
            </a:r>
            <a:r>
              <a:rPr lang="en-US" dirty="0" err="1" smtClean="0"/>
              <a:t>peavad</a:t>
            </a:r>
            <a:r>
              <a:rPr lang="en-US" dirty="0" smtClean="0"/>
              <a:t> </a:t>
            </a:r>
            <a:r>
              <a:rPr lang="en-US" dirty="0" err="1" smtClean="0"/>
              <a:t>olema</a:t>
            </a:r>
            <a:r>
              <a:rPr lang="en-US" dirty="0" smtClean="0"/>
              <a:t> </a:t>
            </a:r>
            <a:r>
              <a:rPr lang="en-US" dirty="0" err="1" smtClean="0"/>
              <a:t>selgelt</a:t>
            </a:r>
            <a:r>
              <a:rPr lang="en-US" dirty="0" smtClean="0"/>
              <a:t> </a:t>
            </a:r>
            <a:r>
              <a:rPr lang="en-US" dirty="0" err="1" smtClean="0"/>
              <a:t>arusaadavad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Tingimustest</a:t>
            </a:r>
            <a:r>
              <a:rPr lang="en-US" dirty="0" smtClean="0"/>
              <a:t> </a:t>
            </a:r>
            <a:r>
              <a:rPr lang="en-US" dirty="0" err="1" smtClean="0"/>
              <a:t>hiljem</a:t>
            </a:r>
            <a:r>
              <a:rPr lang="en-US" dirty="0" smtClean="0"/>
              <a:t> </a:t>
            </a:r>
            <a:r>
              <a:rPr lang="en-US" dirty="0" err="1" smtClean="0"/>
              <a:t>loobumine</a:t>
            </a:r>
            <a:r>
              <a:rPr lang="en-US" dirty="0" smtClean="0"/>
              <a:t> </a:t>
            </a:r>
            <a:r>
              <a:rPr lang="en-US" dirty="0" err="1" smtClean="0"/>
              <a:t>peab</a:t>
            </a:r>
            <a:r>
              <a:rPr lang="en-US" dirty="0" smtClean="0"/>
              <a:t> </a:t>
            </a:r>
            <a:r>
              <a:rPr lang="en-US" dirty="0" err="1" smtClean="0"/>
              <a:t>olema</a:t>
            </a:r>
            <a:r>
              <a:rPr lang="en-US" dirty="0" smtClean="0"/>
              <a:t> </a:t>
            </a:r>
            <a:r>
              <a:rPr lang="en-US" dirty="0" err="1" smtClean="0"/>
              <a:t>lihtne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Milleks</a:t>
            </a:r>
            <a:r>
              <a:rPr lang="en-US" dirty="0" smtClean="0"/>
              <a:t> </a:t>
            </a:r>
            <a:r>
              <a:rPr lang="en-US" dirty="0" err="1" smtClean="0"/>
              <a:t>andmeid</a:t>
            </a:r>
            <a:r>
              <a:rPr lang="en-US" dirty="0" smtClean="0"/>
              <a:t> </a:t>
            </a:r>
            <a:r>
              <a:rPr lang="en-US" dirty="0" err="1" smtClean="0"/>
              <a:t>kasutatakse</a:t>
            </a:r>
            <a:r>
              <a:rPr lang="en-US" dirty="0" smtClean="0"/>
              <a:t> </a:t>
            </a:r>
            <a:r>
              <a:rPr lang="en-US" dirty="0" err="1" smtClean="0"/>
              <a:t>peab</a:t>
            </a:r>
            <a:r>
              <a:rPr lang="en-US" dirty="0" smtClean="0"/>
              <a:t> </a:t>
            </a:r>
            <a:r>
              <a:rPr lang="en-US" dirty="0" err="1" smtClean="0"/>
              <a:t>olema</a:t>
            </a:r>
            <a:r>
              <a:rPr lang="en-US" dirty="0" smtClean="0"/>
              <a:t> </a:t>
            </a:r>
            <a:r>
              <a:rPr lang="en-US" dirty="0" err="1" smtClean="0"/>
              <a:t>selgelt</a:t>
            </a:r>
            <a:r>
              <a:rPr lang="en-US" dirty="0" smtClean="0"/>
              <a:t> </a:t>
            </a:r>
            <a:r>
              <a:rPr lang="en-US" dirty="0" err="1" smtClean="0"/>
              <a:t>väljendatud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Asjakohane</a:t>
            </a:r>
            <a:r>
              <a:rPr lang="en-US" dirty="0" smtClean="0"/>
              <a:t> </a:t>
            </a:r>
            <a:r>
              <a:rPr lang="en-US" dirty="0" err="1" smtClean="0"/>
              <a:t>andmelekke</a:t>
            </a:r>
            <a:r>
              <a:rPr lang="en-US" dirty="0" smtClean="0"/>
              <a:t> </a:t>
            </a:r>
            <a:r>
              <a:rPr lang="en-US" dirty="0" err="1" smtClean="0"/>
              <a:t>teavitus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Andmelekkest</a:t>
            </a:r>
            <a:r>
              <a:rPr lang="en-US" dirty="0" smtClean="0"/>
              <a:t> </a:t>
            </a:r>
            <a:r>
              <a:rPr lang="en-US" dirty="0" err="1" smtClean="0"/>
              <a:t>peab</a:t>
            </a:r>
            <a:r>
              <a:rPr lang="en-US" dirty="0" smtClean="0"/>
              <a:t> </a:t>
            </a:r>
            <a:r>
              <a:rPr lang="en-US" dirty="0" err="1" smtClean="0"/>
              <a:t>teavitama</a:t>
            </a:r>
            <a:r>
              <a:rPr lang="en-US" dirty="0" smtClean="0"/>
              <a:t> 72h </a:t>
            </a:r>
            <a:r>
              <a:rPr lang="en-US" dirty="0" err="1" smtClean="0"/>
              <a:t>jooksul</a:t>
            </a:r>
            <a:endParaRPr lang="en-US" dirty="0" smtClean="0"/>
          </a:p>
          <a:p>
            <a:r>
              <a:rPr lang="en-US" dirty="0" err="1" smtClean="0"/>
              <a:t>Trahv</a:t>
            </a:r>
            <a:r>
              <a:rPr lang="en-US" dirty="0" smtClean="0"/>
              <a:t> 10mil </a:t>
            </a:r>
            <a:r>
              <a:rPr lang="en-US" dirty="0" err="1" smtClean="0"/>
              <a:t>või</a:t>
            </a:r>
            <a:r>
              <a:rPr lang="en-US" dirty="0" smtClean="0"/>
              <a:t> 2% </a:t>
            </a:r>
            <a:r>
              <a:rPr lang="en-US" dirty="0" err="1" smtClean="0"/>
              <a:t>ettevõtte</a:t>
            </a:r>
            <a:r>
              <a:rPr lang="en-US" dirty="0" smtClean="0"/>
              <a:t> </a:t>
            </a:r>
            <a:r>
              <a:rPr lang="en-US" dirty="0" err="1" smtClean="0"/>
              <a:t>aastasest</a:t>
            </a:r>
            <a:r>
              <a:rPr lang="en-US" dirty="0" smtClean="0"/>
              <a:t> </a:t>
            </a:r>
            <a:r>
              <a:rPr lang="en-US" dirty="0" err="1" smtClean="0"/>
              <a:t>maailmsest</a:t>
            </a:r>
            <a:r>
              <a:rPr lang="en-US" dirty="0" smtClean="0"/>
              <a:t> </a:t>
            </a:r>
            <a:r>
              <a:rPr lang="en-US" dirty="0" err="1" smtClean="0"/>
              <a:t>tulust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Õigus</a:t>
            </a:r>
            <a:r>
              <a:rPr lang="en-US" dirty="0" smtClean="0"/>
              <a:t> </a:t>
            </a:r>
            <a:r>
              <a:rPr lang="en-US" dirty="0" err="1" smtClean="0"/>
              <a:t>küsida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 err="1" smtClean="0"/>
              <a:t>andmeid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102" y="2044931"/>
            <a:ext cx="9601200" cy="621476"/>
          </a:xfrm>
        </p:spPr>
        <p:txBody>
          <a:bodyPr/>
          <a:lstStyle/>
          <a:p>
            <a:r>
              <a:rPr lang="en-US" dirty="0" err="1" smtClean="0"/>
              <a:t>Ettevõtted</a:t>
            </a:r>
            <a:r>
              <a:rPr lang="en-US" dirty="0" smtClean="0"/>
              <a:t> </a:t>
            </a:r>
            <a:r>
              <a:rPr lang="en-US" dirty="0" err="1" smtClean="0"/>
              <a:t>peavad</a:t>
            </a:r>
            <a:r>
              <a:rPr lang="en-US" dirty="0" smtClean="0"/>
              <a:t> </a:t>
            </a:r>
            <a:r>
              <a:rPr lang="en-US" dirty="0" err="1" smtClean="0"/>
              <a:t>olema</a:t>
            </a:r>
            <a:r>
              <a:rPr lang="en-US" dirty="0" smtClean="0"/>
              <a:t> </a:t>
            </a:r>
            <a:r>
              <a:rPr lang="en-US" dirty="0" err="1" smtClean="0"/>
              <a:t>võimelised</a:t>
            </a:r>
            <a:r>
              <a:rPr lang="en-US" dirty="0" smtClean="0"/>
              <a:t> </a:t>
            </a:r>
            <a:r>
              <a:rPr lang="en-US" dirty="0" err="1" smtClean="0"/>
              <a:t>esitama</a:t>
            </a:r>
            <a:r>
              <a:rPr lang="en-US" dirty="0" smtClean="0"/>
              <a:t> </a:t>
            </a:r>
            <a:r>
              <a:rPr lang="en-US" dirty="0" err="1" smtClean="0"/>
              <a:t>kõik</a:t>
            </a:r>
            <a:r>
              <a:rPr lang="en-US" dirty="0" smtClean="0"/>
              <a:t> </a:t>
            </a:r>
            <a:r>
              <a:rPr lang="en-US" dirty="0" err="1" smtClean="0"/>
              <a:t>kasutaja</a:t>
            </a:r>
            <a:r>
              <a:rPr lang="en-US" dirty="0" smtClean="0"/>
              <a:t> </a:t>
            </a:r>
            <a:r>
              <a:rPr lang="en-US" dirty="0" err="1" smtClean="0"/>
              <a:t>andmed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82862"/>
            <a:ext cx="4491305" cy="4075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71" y="2907476"/>
            <a:ext cx="4569836" cy="38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Õigus</a:t>
            </a:r>
            <a:r>
              <a:rPr lang="en-US" dirty="0" smtClean="0"/>
              <a:t> </a:t>
            </a:r>
            <a:r>
              <a:rPr lang="en-US" dirty="0" err="1" smtClean="0"/>
              <a:t>unustamisele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Kasutajad</a:t>
            </a:r>
            <a:r>
              <a:rPr lang="en-US" dirty="0"/>
              <a:t> </a:t>
            </a:r>
            <a:r>
              <a:rPr lang="en-US" dirty="0" err="1" smtClean="0"/>
              <a:t>võivad</a:t>
            </a:r>
            <a:r>
              <a:rPr lang="en-US" dirty="0" smtClean="0"/>
              <a:t> </a:t>
            </a:r>
            <a:r>
              <a:rPr lang="en-US" dirty="0" err="1" smtClean="0"/>
              <a:t>nõuda</a:t>
            </a:r>
            <a:r>
              <a:rPr lang="en-US" dirty="0" smtClean="0"/>
              <a:t> </a:t>
            </a:r>
            <a:r>
              <a:rPr lang="en-US" dirty="0" err="1" smtClean="0"/>
              <a:t>kõigi</a:t>
            </a:r>
            <a:r>
              <a:rPr lang="en-US" dirty="0" smtClean="0"/>
              <a:t> </a:t>
            </a:r>
            <a:r>
              <a:rPr lang="en-US" dirty="0" err="1" smtClean="0"/>
              <a:t>oma</a:t>
            </a:r>
            <a:r>
              <a:rPr lang="en-US" dirty="0" smtClean="0"/>
              <a:t> </a:t>
            </a:r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kustutamist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3011286"/>
            <a:ext cx="9608474" cy="6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Andmete</a:t>
            </a:r>
            <a:r>
              <a:rPr lang="en-US" dirty="0" smtClean="0"/>
              <a:t> </a:t>
            </a:r>
            <a:r>
              <a:rPr lang="en-US" dirty="0" err="1" smtClean="0"/>
              <a:t>liikuvus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Kasutajad</a:t>
            </a:r>
            <a:r>
              <a:rPr lang="en-US" dirty="0" smtClean="0"/>
              <a:t> </a:t>
            </a:r>
            <a:r>
              <a:rPr lang="en-US" dirty="0" err="1" smtClean="0"/>
              <a:t>võivad</a:t>
            </a:r>
            <a:r>
              <a:rPr lang="en-US" dirty="0" smtClean="0"/>
              <a:t> </a:t>
            </a:r>
            <a:r>
              <a:rPr lang="en-US" dirty="0" err="1" smtClean="0"/>
              <a:t>andmeid</a:t>
            </a:r>
            <a:r>
              <a:rPr lang="en-US" dirty="0" smtClean="0"/>
              <a:t> </a:t>
            </a:r>
            <a:r>
              <a:rPr lang="en-US" dirty="0" err="1" smtClean="0"/>
              <a:t>ühe</a:t>
            </a:r>
            <a:r>
              <a:rPr lang="en-US" dirty="0" smtClean="0"/>
              <a:t> </a:t>
            </a:r>
            <a:r>
              <a:rPr lang="en-US" dirty="0" err="1" smtClean="0"/>
              <a:t>teenusepakkuja</a:t>
            </a:r>
            <a:r>
              <a:rPr lang="en-US" dirty="0" smtClean="0"/>
              <a:t> </a:t>
            </a:r>
            <a:r>
              <a:rPr lang="en-US" dirty="0" err="1" smtClean="0"/>
              <a:t>juurest</a:t>
            </a:r>
            <a:r>
              <a:rPr lang="en-US" dirty="0" smtClean="0"/>
              <a:t> </a:t>
            </a:r>
            <a:r>
              <a:rPr lang="en-US" dirty="0" err="1" smtClean="0"/>
              <a:t>teise</a:t>
            </a:r>
            <a:r>
              <a:rPr lang="en-US" dirty="0" smtClean="0"/>
              <a:t> </a:t>
            </a:r>
            <a:r>
              <a:rPr lang="en-US" dirty="0" err="1" smtClean="0"/>
              <a:t>juurde</a:t>
            </a:r>
            <a:r>
              <a:rPr lang="en-US" dirty="0" smtClean="0"/>
              <a:t> </a:t>
            </a:r>
            <a:r>
              <a:rPr lang="en-US" dirty="0" err="1" smtClean="0"/>
              <a:t>viia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7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227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GDPR</vt:lpstr>
      <vt:lpstr>Mis on GDPR?</vt:lpstr>
      <vt:lpstr>Eesmärk</vt:lpstr>
      <vt:lpstr>Kuidas eesmärki täidetakse?</vt:lpstr>
      <vt:lpstr>Nõusoleku küsimine</vt:lpstr>
      <vt:lpstr>Asjakohane andmelekke teavitus</vt:lpstr>
      <vt:lpstr>Õigus küsida oma andmeid</vt:lpstr>
      <vt:lpstr>Õigus unustamisele</vt:lpstr>
      <vt:lpstr>Andmete liikuvus</vt:lpstr>
      <vt:lpstr>Privaatsus</vt:lpstr>
      <vt:lpstr>Trahvid</vt:lpstr>
      <vt:lpstr>Lõpetuseks</vt:lpstr>
      <vt:lpstr>Tänan kuulamast</vt:lpstr>
      <vt:lpstr>Viited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</dc:title>
  <dc:creator>Tomi Theodor Kuusik</dc:creator>
  <cp:lastModifiedBy>Tomi Theodor Kuusik</cp:lastModifiedBy>
  <cp:revision>12</cp:revision>
  <dcterms:created xsi:type="dcterms:W3CDTF">2020-09-22T09:00:15Z</dcterms:created>
  <dcterms:modified xsi:type="dcterms:W3CDTF">2020-09-22T18:16:27Z</dcterms:modified>
</cp:coreProperties>
</file>