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63F7-6415-4C99-8B56-4DF2A5D0B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E037F-5763-4F13-9390-8C610013F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64E0D-B7B1-4C57-8D82-DE64B33A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E5B6-2517-4898-A5EE-7F2389CFA6A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DB117-084E-4F23-8418-61E03951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0C1B7-F8A6-4BF4-AD59-BCF33941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1F3-59E8-40C6-8BF5-86C63E5FE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F9E1-6D99-48CB-8D01-568AB894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FC7A5-3597-443D-8388-F78861D14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CAE22-AC0B-4965-A39B-EC227102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E5B6-2517-4898-A5EE-7F2389CFA6A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248DC-B76E-4631-9607-BD13C268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7A784-89B4-472D-8DC7-04CDD619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1F3-59E8-40C6-8BF5-86C63E5FE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5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7265F-F6E4-4D72-A8C3-0A57FBC7E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C058C-199F-4DB6-8F50-ABF9E4628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6C056-5F7C-45E7-9379-6B732E6A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E5B6-2517-4898-A5EE-7F2389CFA6A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0FFD-0EB5-4EAC-A4A4-5A7A4A3D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6C17-10DE-4430-878A-8F51ADB6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1F3-59E8-40C6-8BF5-86C63E5FE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0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35D3-06E3-4509-A1A9-4A6F0E22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91A5-186E-4FD5-9DEA-88350F7D1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6375D-4039-4475-9EA5-225A5643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E5B6-2517-4898-A5EE-7F2389CFA6A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90F5-BF98-45D4-B0A2-CD9D7404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9163C-1C55-41B0-BF66-F849E118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1F3-59E8-40C6-8BF5-86C63E5FE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1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0D9E-3D55-4517-A812-9EF97E27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520B8-BE7C-48BF-8CC7-DF4200F69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202F-9715-481B-BFDF-CCCA47F3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E5B6-2517-4898-A5EE-7F2389CFA6A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7F2A-A2F1-4D96-ABBB-3D079BA6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38034-1146-4A76-B50F-A121B313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1F3-59E8-40C6-8BF5-86C63E5FE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DC1D-961D-49B6-91F2-299ACECF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B44F7-CE76-4EC1-9F83-A80AEEAAD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A53E4-C869-42A3-B768-50C211310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CC60B-70E9-4205-825B-826516B7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E5B6-2517-4898-A5EE-7F2389CFA6A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F5FDA-2B6C-48E8-B8DC-5AC530CF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64354-26B1-4931-9FC5-6AAC53BA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1F3-59E8-40C6-8BF5-86C63E5FE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EF5A-DA2C-4CBE-9A96-963D5966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4AE85-A3F5-46CE-934E-76EC99703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40FB8-C262-465E-9772-8C6BD1804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561FD-3E85-406B-8D7B-90558373A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B236D-89F7-4E7F-816E-E8393570B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42D69-8D6A-4C81-8E1B-31C2EDBE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E5B6-2517-4898-A5EE-7F2389CFA6A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DC9DC-6C6B-4706-821A-165060AE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50AD1-FC83-4832-8E4F-7CA2D893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1F3-59E8-40C6-8BF5-86C63E5FE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1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E555-F10A-4FCB-A4D6-0B3C01D5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06D92-E61F-438B-BB9C-29B57CC9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E5B6-2517-4898-A5EE-7F2389CFA6A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DB9AC-6790-46A7-B5A4-5E3B08EB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33B72-4028-48DC-B016-E13A4236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1F3-59E8-40C6-8BF5-86C63E5FE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1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73EED-11D3-4AB6-BC98-10D5046D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E5B6-2517-4898-A5EE-7F2389CFA6A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F33E4-BD56-4D2F-8176-0BBDD4BB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A46E4-AD67-41FB-B334-821A55C5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1F3-59E8-40C6-8BF5-86C63E5FE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7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191E-8D36-4800-B5BA-D529E7A1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259E-9525-48CB-BEA5-8787B8C09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BD693-023E-4FE2-A252-A8A3452B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EFAF2-A0AC-4357-8979-93BBD3DE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E5B6-2517-4898-A5EE-7F2389CFA6A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9786D-B7B2-4CA9-884D-4F66CE59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5AC25-0884-4330-B763-57F9A7EE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1F3-59E8-40C6-8BF5-86C63E5FE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1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6A85-C285-43AD-859A-F0FEF7EC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B6140-C705-4657-8C57-6D73231AA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A6B2F-7D98-460E-B226-2F22F9A41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51377-2495-4C15-B8DC-4F123096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E5B6-2517-4898-A5EE-7F2389CFA6A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60256-BBDC-459F-BB95-C5279833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64F96-78EE-4F9D-B2B2-B0E90F75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1F3-59E8-40C6-8BF5-86C63E5FE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4D489-3386-4535-9E6B-DF07C018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2F322-3B51-4E9E-BF88-3C1C6819C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64D2C-2297-472E-B1AD-7D2FE3FDC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2E5B6-2517-4898-A5EE-7F2389CFA6A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1F73-357C-497E-AE64-73D019396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20CF-8A8A-4943-AA9E-0383856D2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581F3-59E8-40C6-8BF5-86C63E5FE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9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68A19A-2143-46AB-A545-EB3C781A90D0}"/>
              </a:ext>
            </a:extLst>
          </p:cNvPr>
          <p:cNvSpPr txBox="1"/>
          <p:nvPr/>
        </p:nvSpPr>
        <p:spPr>
          <a:xfrm>
            <a:off x="4483224" y="949911"/>
            <a:ext cx="239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Please Sign 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04EEF5-FA13-4464-A781-20C4519FABA2}"/>
              </a:ext>
            </a:extLst>
          </p:cNvPr>
          <p:cNvSpPr txBox="1"/>
          <p:nvPr/>
        </p:nvSpPr>
        <p:spPr>
          <a:xfrm>
            <a:off x="4646089" y="5723423"/>
            <a:ext cx="207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 user? </a:t>
            </a:r>
            <a:r>
              <a:rPr lang="en-US" dirty="0">
                <a:hlinkClick r:id="rId2" action="ppaction://hlinksldjump"/>
              </a:rPr>
              <a:t>Register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F7372-E412-4F55-BFF3-1D2E5FB0C70D}"/>
              </a:ext>
            </a:extLst>
          </p:cNvPr>
          <p:cNvSpPr txBox="1"/>
          <p:nvPr/>
        </p:nvSpPr>
        <p:spPr>
          <a:xfrm>
            <a:off x="5218244" y="333666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Login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B5F28-CC57-4584-93DD-70DF9A1F8B46}"/>
              </a:ext>
            </a:extLst>
          </p:cNvPr>
          <p:cNvSpPr txBox="1"/>
          <p:nvPr/>
        </p:nvSpPr>
        <p:spPr>
          <a:xfrm>
            <a:off x="4145871" y="2210540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Username:</a:t>
            </a:r>
          </a:p>
          <a:p>
            <a:r>
              <a:rPr lang="en-US" dirty="0"/>
              <a:t>Password:</a:t>
            </a:r>
          </a:p>
        </p:txBody>
      </p:sp>
    </p:spTree>
    <p:extLst>
      <p:ext uri="{BB962C8B-B14F-4D97-AF65-F5344CB8AC3E}">
        <p14:creationId xmlns:p14="http://schemas.microsoft.com/office/powerpoint/2010/main" val="197323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68A19A-2143-46AB-A545-EB3C781A90D0}"/>
              </a:ext>
            </a:extLst>
          </p:cNvPr>
          <p:cNvSpPr txBox="1"/>
          <p:nvPr/>
        </p:nvSpPr>
        <p:spPr>
          <a:xfrm>
            <a:off x="3282618" y="671121"/>
            <a:ext cx="529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complete the below form to become a member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04EEF5-FA13-4464-A781-20C4519FABA2}"/>
              </a:ext>
            </a:extLst>
          </p:cNvPr>
          <p:cNvSpPr txBox="1"/>
          <p:nvPr/>
        </p:nvSpPr>
        <p:spPr>
          <a:xfrm>
            <a:off x="4792506" y="5448215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REGISTER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F7372-E412-4F55-BFF3-1D2E5FB0C70D}"/>
              </a:ext>
            </a:extLst>
          </p:cNvPr>
          <p:cNvSpPr txBox="1"/>
          <p:nvPr/>
        </p:nvSpPr>
        <p:spPr>
          <a:xfrm>
            <a:off x="3420464" y="1580226"/>
            <a:ext cx="1940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Name:</a:t>
            </a:r>
          </a:p>
          <a:p>
            <a:r>
              <a:rPr lang="en-US" dirty="0"/>
              <a:t>Last Name:</a:t>
            </a:r>
          </a:p>
          <a:p>
            <a:r>
              <a:rPr lang="en-US" dirty="0"/>
              <a:t>Email:</a:t>
            </a:r>
          </a:p>
          <a:p>
            <a:r>
              <a:rPr lang="en-US" dirty="0"/>
              <a:t>Country:</a:t>
            </a:r>
          </a:p>
          <a:p>
            <a:r>
              <a:rPr lang="en-US" dirty="0"/>
              <a:t>Password:</a:t>
            </a:r>
          </a:p>
          <a:p>
            <a:r>
              <a:rPr lang="en-US" dirty="0"/>
              <a:t>Confirm Password:</a:t>
            </a:r>
          </a:p>
          <a:p>
            <a:endParaRPr lang="en-US" dirty="0"/>
          </a:p>
          <a:p>
            <a:r>
              <a:rPr lang="en-US" dirty="0"/>
              <a:t>Bank:</a:t>
            </a:r>
          </a:p>
          <a:p>
            <a:r>
              <a:rPr lang="en-US" dirty="0"/>
              <a:t>Routing Number:</a:t>
            </a:r>
          </a:p>
          <a:p>
            <a:r>
              <a:rPr lang="en-US" dirty="0"/>
              <a:t>Account Number:</a:t>
            </a:r>
          </a:p>
        </p:txBody>
      </p:sp>
    </p:spTree>
    <p:extLst>
      <p:ext uri="{BB962C8B-B14F-4D97-AF65-F5344CB8AC3E}">
        <p14:creationId xmlns:p14="http://schemas.microsoft.com/office/powerpoint/2010/main" val="124862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68A19A-2143-46AB-A545-EB3C781A90D0}"/>
              </a:ext>
            </a:extLst>
          </p:cNvPr>
          <p:cNvSpPr txBox="1"/>
          <p:nvPr/>
        </p:nvSpPr>
        <p:spPr>
          <a:xfrm>
            <a:off x="3282618" y="671121"/>
            <a:ext cx="208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#{NAME}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F7372-E412-4F55-BFF3-1D2E5FB0C70D}"/>
              </a:ext>
            </a:extLst>
          </p:cNvPr>
          <p:cNvSpPr txBox="1"/>
          <p:nvPr/>
        </p:nvSpPr>
        <p:spPr>
          <a:xfrm>
            <a:off x="3420464" y="1580226"/>
            <a:ext cx="30088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 Summary for #{DATE}</a:t>
            </a:r>
          </a:p>
          <a:p>
            <a:endParaRPr lang="en-US" dirty="0"/>
          </a:p>
          <a:p>
            <a:r>
              <a:rPr lang="en-US" dirty="0"/>
              <a:t>Money in: #{</a:t>
            </a:r>
            <a:r>
              <a:rPr lang="en-US" dirty="0" err="1"/>
              <a:t>moneyIn</a:t>
            </a:r>
            <a:r>
              <a:rPr lang="en-US" dirty="0"/>
              <a:t>}</a:t>
            </a:r>
          </a:p>
          <a:p>
            <a:r>
              <a:rPr lang="en-US" dirty="0"/>
              <a:t>Money out: #{</a:t>
            </a:r>
            <a:r>
              <a:rPr lang="en-US" dirty="0" err="1"/>
              <a:t>moneyOut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Wish list total:#{</a:t>
            </a:r>
            <a:r>
              <a:rPr lang="en-US" dirty="0" err="1"/>
              <a:t>wlTotal</a:t>
            </a:r>
            <a:r>
              <a:rPr lang="en-US" dirty="0"/>
              <a:t>}</a:t>
            </a:r>
          </a:p>
          <a:p>
            <a:r>
              <a:rPr lang="en-US" dirty="0"/>
              <a:t>Items missed: #{</a:t>
            </a:r>
            <a:r>
              <a:rPr lang="en-US" dirty="0" err="1"/>
              <a:t>totalMiss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hlinkClick r:id="rId2" action="ppaction://hlinksldjump"/>
              </a:rPr>
              <a:t>View Purchases you missed!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D7D07E-232C-4B7B-A400-31508C7D5122}"/>
              </a:ext>
            </a:extLst>
          </p:cNvPr>
          <p:cNvSpPr txBox="1"/>
          <p:nvPr/>
        </p:nvSpPr>
        <p:spPr>
          <a:xfrm>
            <a:off x="4435805" y="561068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Sign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3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68A19A-2143-46AB-A545-EB3C781A90D0}"/>
              </a:ext>
            </a:extLst>
          </p:cNvPr>
          <p:cNvSpPr txBox="1"/>
          <p:nvPr/>
        </p:nvSpPr>
        <p:spPr>
          <a:xfrm>
            <a:off x="3282618" y="671121"/>
            <a:ext cx="7082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#{NAME}, you spent a total of #{</a:t>
            </a:r>
            <a:r>
              <a:rPr lang="en-US" dirty="0" err="1"/>
              <a:t>moneyWaste</a:t>
            </a:r>
            <a:r>
              <a:rPr lang="en-US" dirty="0"/>
              <a:t>} on unnecessary purchases.</a:t>
            </a:r>
          </a:p>
          <a:p>
            <a:endParaRPr lang="en-US" dirty="0"/>
          </a:p>
          <a:p>
            <a:r>
              <a:rPr lang="en-US" dirty="0"/>
              <a:t>Here is what you could have purchased instead: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F7372-E412-4F55-BFF3-1D2E5FB0C70D}"/>
              </a:ext>
            </a:extLst>
          </p:cNvPr>
          <p:cNvSpPr txBox="1"/>
          <p:nvPr/>
        </p:nvSpPr>
        <p:spPr>
          <a:xfrm>
            <a:off x="3420462" y="1757780"/>
            <a:ext cx="2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#{</a:t>
            </a:r>
            <a:r>
              <a:rPr lang="en-US" dirty="0" err="1"/>
              <a:t>WLitem</a:t>
            </a:r>
            <a:r>
              <a:rPr lang="en-US" dirty="0"/>
              <a:t>} for {#</a:t>
            </a:r>
            <a:r>
              <a:rPr lang="en-US" dirty="0" err="1"/>
              <a:t>Wlprice</a:t>
            </a:r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BD9A7-6316-432F-BE7E-7B48B1966CA0}"/>
              </a:ext>
            </a:extLst>
          </p:cNvPr>
          <p:cNvSpPr/>
          <p:nvPr/>
        </p:nvSpPr>
        <p:spPr>
          <a:xfrm>
            <a:off x="5135627" y="6206609"/>
            <a:ext cx="682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5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68A19A-2143-46AB-A545-EB3C781A90D0}"/>
              </a:ext>
            </a:extLst>
          </p:cNvPr>
          <p:cNvSpPr txBox="1"/>
          <p:nvPr/>
        </p:nvSpPr>
        <p:spPr>
          <a:xfrm>
            <a:off x="3673847" y="626732"/>
            <a:ext cx="416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BASE OF ITEMS ADDED TO WISH LIST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3D165EB-F692-462A-8C1C-05427D4E2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20233"/>
              </p:ext>
            </p:extLst>
          </p:nvPr>
        </p:nvGraphicFramePr>
        <p:xfrm>
          <a:off x="1694649" y="1764892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345486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17486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05008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302531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43934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15183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97847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49573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333026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87839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1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5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4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0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70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96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04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9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64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68A19A-2143-46AB-A545-EB3C781A90D0}"/>
              </a:ext>
            </a:extLst>
          </p:cNvPr>
          <p:cNvSpPr txBox="1"/>
          <p:nvPr/>
        </p:nvSpPr>
        <p:spPr>
          <a:xfrm>
            <a:off x="4084376" y="653366"/>
            <a:ext cx="3348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OF BANKING STATEMENT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9C397D4-34D1-4171-913A-320560834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938937"/>
              </p:ext>
            </p:extLst>
          </p:nvPr>
        </p:nvGraphicFramePr>
        <p:xfrm>
          <a:off x="1694649" y="1764892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345486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17486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05008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302531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43934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15183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97847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49573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333026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87839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1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5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4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0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70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96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04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9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16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68A19A-2143-46AB-A545-EB3C781A90D0}"/>
              </a:ext>
            </a:extLst>
          </p:cNvPr>
          <p:cNvSpPr txBox="1"/>
          <p:nvPr/>
        </p:nvSpPr>
        <p:spPr>
          <a:xfrm>
            <a:off x="4084376" y="653366"/>
            <a:ext cx="301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BEEN SIGNED OUT!</a:t>
            </a:r>
          </a:p>
        </p:txBody>
      </p:sp>
    </p:spTree>
    <p:extLst>
      <p:ext uri="{BB962C8B-B14F-4D97-AF65-F5344CB8AC3E}">
        <p14:creationId xmlns:p14="http://schemas.microsoft.com/office/powerpoint/2010/main" val="273292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Hitz</dc:creator>
  <cp:lastModifiedBy>Thomas Hitz</cp:lastModifiedBy>
  <cp:revision>3</cp:revision>
  <dcterms:created xsi:type="dcterms:W3CDTF">2019-09-24T14:24:01Z</dcterms:created>
  <dcterms:modified xsi:type="dcterms:W3CDTF">2019-09-24T14:50:38Z</dcterms:modified>
</cp:coreProperties>
</file>