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324B-3373-4D44-946F-DD97C4674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B4CA-7B98-4C1D-8D55-3D7A2ABC0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A4A4-B376-44BA-BF8A-B3AC5604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BE31-6249-4145-B324-4096A5B3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F8F5-3FBC-4B44-BBA1-21DD0399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6E57-2D46-4BA6-B199-46F07948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6F83C-8E8B-415D-9CF4-8FF5709AC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3B81-9580-4D13-AD58-D88114A1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AACA-465E-4BF0-AD21-A18F69A5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60D9-EC09-4AB1-B3F7-7569135C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09E2C-FAA9-43EF-A51A-847B00559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A7828-B67A-4918-B111-54E968367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FCA4-01E4-455C-8991-45F115CF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638F-DC67-4E6F-8307-A1C70896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2648-D266-4006-88E5-443D0019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4069-7F4A-41E0-BCCC-22559A31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C300-4D5D-4C2A-8F86-F2A75776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161C-A8BA-40D5-A7BE-CA56C30F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4E44-BA71-45F0-8313-8FE23203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E993-A05F-44CC-AFFA-04AF0F16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8FF-FC68-48BE-9820-E8101728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303C-6A65-40F5-910F-BB6F4242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DB25-D934-4DA4-AC53-D5B5D076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2937-0989-4EC4-8ADA-E816CA8D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CA7A-6378-4515-8882-F35BC95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D224-860B-4708-AD4D-1863DC9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D22B-84DA-4282-ADC7-F883166CB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79002-FE20-4CB2-9E00-33295931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6705-AC84-4821-8267-1B36C1CC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12F1A-F36B-4B87-8961-237558E9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F50E-9848-42C4-B6C8-E821755F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3E53-7D30-481E-A0B2-A3A70B05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D590-F664-4D00-9DBD-5B8DB351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6E09A-2DBF-437F-B0DE-1037ED7F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959B3-E58A-4AEB-8763-C25B9F6BB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C36A6-251F-461C-987C-2F445CC4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C770B-B2A5-4C92-A75E-F96ABCBC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185AE-26B6-451A-A2CB-980FF605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FC965-4EB5-47FB-A687-F1A47A84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6F89-27AC-4940-B689-BDC1A7A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8D903-01C9-43BE-8A7A-8B34B4F4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1305D-AE6F-4334-9403-C34FB070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43C0-57FD-4D42-8B19-B18A56CA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03C89-DB1B-45C3-BB84-97EA0591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A2EC7-63C0-4847-BC15-3805CE1E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9BEF-AFE2-4A66-A39C-E2E8802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BCA5-B440-427E-8181-D72B3B7B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E491-13DE-4AE8-B5BF-990D43FE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E485-7DD3-40AB-BBC5-436A4DF3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64394-79E7-4C88-98EC-8D915FD6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C425-EADC-4DA6-9D7F-E74452E0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B1C69-EBB8-4266-8FD7-6C9682F8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5845-5C4F-448C-8894-4D868619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79266-28F9-47B1-8281-7607878CB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75F00-502E-4C4E-AFF2-96A8E8B7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31AF-8518-47DB-B316-7C422CBD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FD38C-8437-485C-8796-AD98BBBE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BE8D-EA76-4461-8B0D-A26A4B6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9D88A-E704-4A4E-B7CF-AB06FFA4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CE4F2-960B-48FF-94FE-2A1E18C8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8C3E-F938-49F5-9A80-FE281A1CF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FD1E-FCF3-481A-8903-15C9CDD14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B52E-6033-4797-9B6E-80FFEAB9F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2A21-533E-4D7B-97D3-2FD9A4C06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1C39-498F-4CF4-BEB6-626B407F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google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google.com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EE4227-5323-407B-944E-ECB61CCEF72A}"/>
              </a:ext>
            </a:extLst>
          </p:cNvPr>
          <p:cNvSpPr/>
          <p:nvPr/>
        </p:nvSpPr>
        <p:spPr>
          <a:xfrm>
            <a:off x="4422321" y="228600"/>
            <a:ext cx="3347357" cy="5943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E2B5A4-113B-4138-9FB8-56AEDDF36CBE}"/>
              </a:ext>
            </a:extLst>
          </p:cNvPr>
          <p:cNvSpPr>
            <a:spLocks noChangeAspect="1"/>
          </p:cNvSpPr>
          <p:nvPr/>
        </p:nvSpPr>
        <p:spPr>
          <a:xfrm>
            <a:off x="4529608" y="419100"/>
            <a:ext cx="3132782" cy="5562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0CD16-9330-4FD6-BBA6-2653073E47C5}"/>
              </a:ext>
            </a:extLst>
          </p:cNvPr>
          <p:cNvSpPr txBox="1"/>
          <p:nvPr/>
        </p:nvSpPr>
        <p:spPr>
          <a:xfrm>
            <a:off x="5329708" y="614691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Welcome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8D0D8-780D-4EFE-B3C2-F561E88B9DA1}"/>
              </a:ext>
            </a:extLst>
          </p:cNvPr>
          <p:cNvSpPr txBox="1"/>
          <p:nvPr/>
        </p:nvSpPr>
        <p:spPr>
          <a:xfrm>
            <a:off x="4726545" y="1383154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Email:</a:t>
            </a:r>
          </a:p>
          <a:p>
            <a:r>
              <a:rPr lang="en-US" sz="2000" dirty="0"/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D508A-B4D0-4CB9-A1FF-408B2E3A671F}"/>
              </a:ext>
            </a:extLst>
          </p:cNvPr>
          <p:cNvSpPr/>
          <p:nvPr/>
        </p:nvSpPr>
        <p:spPr>
          <a:xfrm>
            <a:off x="5967148" y="1483669"/>
            <a:ext cx="1649762" cy="212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CD01B-A3CC-4A9B-98A5-15733B6F6116}"/>
              </a:ext>
            </a:extLst>
          </p:cNvPr>
          <p:cNvSpPr/>
          <p:nvPr/>
        </p:nvSpPr>
        <p:spPr>
          <a:xfrm>
            <a:off x="5967148" y="1780306"/>
            <a:ext cx="1649762" cy="212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81151C-AD70-4218-8AC1-AB29679EF23F}"/>
              </a:ext>
            </a:extLst>
          </p:cNvPr>
          <p:cNvSpPr/>
          <p:nvPr/>
        </p:nvSpPr>
        <p:spPr>
          <a:xfrm>
            <a:off x="5617029" y="2286000"/>
            <a:ext cx="914400" cy="4735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362F6-5B59-43BE-9495-DD7241624F55}"/>
              </a:ext>
            </a:extLst>
          </p:cNvPr>
          <p:cNvSpPr txBox="1"/>
          <p:nvPr/>
        </p:nvSpPr>
        <p:spPr>
          <a:xfrm>
            <a:off x="5731332" y="23349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ECADBD-B5AD-4A71-B0E9-55C1F1AE10E4}"/>
              </a:ext>
            </a:extLst>
          </p:cNvPr>
          <p:cNvSpPr/>
          <p:nvPr/>
        </p:nvSpPr>
        <p:spPr>
          <a:xfrm>
            <a:off x="5611007" y="2928257"/>
            <a:ext cx="914400" cy="4735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96F60-7C29-4635-92CB-FCED82CAB188}"/>
              </a:ext>
            </a:extLst>
          </p:cNvPr>
          <p:cNvSpPr txBox="1"/>
          <p:nvPr/>
        </p:nvSpPr>
        <p:spPr>
          <a:xfrm>
            <a:off x="5676323" y="29772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85702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17C9AE-978E-423E-A5D4-8998DA57BA1D}"/>
              </a:ext>
            </a:extLst>
          </p:cNvPr>
          <p:cNvSpPr/>
          <p:nvPr/>
        </p:nvSpPr>
        <p:spPr>
          <a:xfrm>
            <a:off x="4422321" y="228600"/>
            <a:ext cx="3347357" cy="5943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01AFDF-8FC2-4B6B-9EDF-69E5009B6531}"/>
              </a:ext>
            </a:extLst>
          </p:cNvPr>
          <p:cNvSpPr>
            <a:spLocks noChangeAspect="1"/>
          </p:cNvSpPr>
          <p:nvPr/>
        </p:nvSpPr>
        <p:spPr>
          <a:xfrm>
            <a:off x="4529608" y="419100"/>
            <a:ext cx="3132782" cy="5562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332C3-A274-44C8-A5D8-651D702F5BF2}"/>
              </a:ext>
            </a:extLst>
          </p:cNvPr>
          <p:cNvSpPr txBox="1"/>
          <p:nvPr/>
        </p:nvSpPr>
        <p:spPr>
          <a:xfrm>
            <a:off x="5503031" y="548067"/>
            <a:ext cx="147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Sign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992FA-BF35-4445-B271-9C170827533C}"/>
              </a:ext>
            </a:extLst>
          </p:cNvPr>
          <p:cNvSpPr txBox="1"/>
          <p:nvPr/>
        </p:nvSpPr>
        <p:spPr>
          <a:xfrm>
            <a:off x="4530395" y="1321801"/>
            <a:ext cx="2171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Name:</a:t>
            </a:r>
          </a:p>
          <a:p>
            <a:r>
              <a:rPr lang="en-US" sz="2000" dirty="0"/>
              <a:t>Last Name:</a:t>
            </a:r>
          </a:p>
          <a:p>
            <a:r>
              <a:rPr lang="en-US" sz="2000" dirty="0"/>
              <a:t>Email:</a:t>
            </a:r>
          </a:p>
          <a:p>
            <a:r>
              <a:rPr lang="en-US" sz="2000" dirty="0"/>
              <a:t>Country:</a:t>
            </a:r>
          </a:p>
          <a:p>
            <a:r>
              <a:rPr lang="en-US" sz="2000" dirty="0"/>
              <a:t>Password:</a:t>
            </a:r>
          </a:p>
          <a:p>
            <a:r>
              <a:rPr lang="en-US" sz="2000" dirty="0"/>
              <a:t>Confirm Password:</a:t>
            </a:r>
          </a:p>
          <a:p>
            <a:endParaRPr lang="en-US" sz="2000" dirty="0"/>
          </a:p>
          <a:p>
            <a:r>
              <a:rPr lang="en-US" sz="2000" dirty="0"/>
              <a:t>Bank:</a:t>
            </a:r>
          </a:p>
          <a:p>
            <a:r>
              <a:rPr lang="en-US" sz="2000" dirty="0"/>
              <a:t>Routing Number:</a:t>
            </a:r>
          </a:p>
          <a:p>
            <a:r>
              <a:rPr lang="en-US" sz="2000" dirty="0"/>
              <a:t>Account Number: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D49DA-7E97-4EDF-8238-3CAECBFCD92B}"/>
              </a:ext>
            </a:extLst>
          </p:cNvPr>
          <p:cNvSpPr/>
          <p:nvPr/>
        </p:nvSpPr>
        <p:spPr>
          <a:xfrm>
            <a:off x="6702095" y="1434192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86A3C-D74D-4AAE-A853-EA0FE8DBA528}"/>
              </a:ext>
            </a:extLst>
          </p:cNvPr>
          <p:cNvSpPr/>
          <p:nvPr/>
        </p:nvSpPr>
        <p:spPr>
          <a:xfrm>
            <a:off x="6702095" y="1730829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75ECE-46A0-42BA-9C82-44E21DEB239E}"/>
              </a:ext>
            </a:extLst>
          </p:cNvPr>
          <p:cNvSpPr/>
          <p:nvPr/>
        </p:nvSpPr>
        <p:spPr>
          <a:xfrm>
            <a:off x="6702095" y="2046650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0188D-C226-4373-9F07-332616DBEAD2}"/>
              </a:ext>
            </a:extLst>
          </p:cNvPr>
          <p:cNvSpPr/>
          <p:nvPr/>
        </p:nvSpPr>
        <p:spPr>
          <a:xfrm>
            <a:off x="6702095" y="2343287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0BCC34-2918-4271-B7E1-1505EA022F0E}"/>
              </a:ext>
            </a:extLst>
          </p:cNvPr>
          <p:cNvSpPr/>
          <p:nvPr/>
        </p:nvSpPr>
        <p:spPr>
          <a:xfrm>
            <a:off x="6702095" y="2643230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70CE2-655C-42AB-9EF4-85C3FAB47238}"/>
              </a:ext>
            </a:extLst>
          </p:cNvPr>
          <p:cNvSpPr/>
          <p:nvPr/>
        </p:nvSpPr>
        <p:spPr>
          <a:xfrm>
            <a:off x="6702095" y="2939867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3EDAE-E153-4A15-9E2D-D881B84BF512}"/>
              </a:ext>
            </a:extLst>
          </p:cNvPr>
          <p:cNvSpPr/>
          <p:nvPr/>
        </p:nvSpPr>
        <p:spPr>
          <a:xfrm>
            <a:off x="6702095" y="3597610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E4593E-51C3-4A11-82DB-5835D77E193E}"/>
              </a:ext>
            </a:extLst>
          </p:cNvPr>
          <p:cNvSpPr/>
          <p:nvPr/>
        </p:nvSpPr>
        <p:spPr>
          <a:xfrm>
            <a:off x="6702095" y="3894247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7234C-77E1-4ED1-A55C-D64072D5145E}"/>
              </a:ext>
            </a:extLst>
          </p:cNvPr>
          <p:cNvSpPr/>
          <p:nvPr/>
        </p:nvSpPr>
        <p:spPr>
          <a:xfrm>
            <a:off x="6702094" y="4186978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362A16-29E5-411A-B564-9AF40A830D10}"/>
              </a:ext>
            </a:extLst>
          </p:cNvPr>
          <p:cNvSpPr/>
          <p:nvPr/>
        </p:nvSpPr>
        <p:spPr>
          <a:xfrm>
            <a:off x="5559087" y="4857497"/>
            <a:ext cx="1110551" cy="4735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EDDA8-AC5F-463A-97F1-3D1E124FB4D7}"/>
              </a:ext>
            </a:extLst>
          </p:cNvPr>
          <p:cNvSpPr txBox="1"/>
          <p:nvPr/>
        </p:nvSpPr>
        <p:spPr>
          <a:xfrm>
            <a:off x="5657061" y="4906484"/>
            <a:ext cx="11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404454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0B3CA8-67D9-42FB-A9E1-8E44972A8985}"/>
              </a:ext>
            </a:extLst>
          </p:cNvPr>
          <p:cNvSpPr/>
          <p:nvPr/>
        </p:nvSpPr>
        <p:spPr>
          <a:xfrm>
            <a:off x="4422321" y="228600"/>
            <a:ext cx="3347357" cy="5943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09D77D-A5D9-479B-84DE-3EB548E8EBF2}"/>
              </a:ext>
            </a:extLst>
          </p:cNvPr>
          <p:cNvSpPr>
            <a:spLocks noChangeAspect="1"/>
          </p:cNvSpPr>
          <p:nvPr/>
        </p:nvSpPr>
        <p:spPr>
          <a:xfrm>
            <a:off x="4529608" y="419100"/>
            <a:ext cx="3132782" cy="5562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C0E9F-A3EE-4F46-813A-C6952C0495F6}"/>
              </a:ext>
            </a:extLst>
          </p:cNvPr>
          <p:cNvSpPr txBox="1"/>
          <p:nvPr/>
        </p:nvSpPr>
        <p:spPr>
          <a:xfrm>
            <a:off x="5316768" y="548067"/>
            <a:ext cx="159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22F71-E279-4A40-A637-435907241500}"/>
              </a:ext>
            </a:extLst>
          </p:cNvPr>
          <p:cNvSpPr txBox="1"/>
          <p:nvPr/>
        </p:nvSpPr>
        <p:spPr>
          <a:xfrm>
            <a:off x="4530395" y="1321801"/>
            <a:ext cx="217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Account Balance:</a:t>
            </a:r>
          </a:p>
          <a:p>
            <a:endParaRPr lang="en-US" sz="2000" dirty="0"/>
          </a:p>
          <a:p>
            <a:r>
              <a:rPr lang="en-US" sz="2000" dirty="0"/>
              <a:t>Save:</a:t>
            </a:r>
          </a:p>
          <a:p>
            <a:r>
              <a:rPr lang="en-US" sz="2000" dirty="0"/>
              <a:t>Spend:</a:t>
            </a:r>
          </a:p>
          <a:p>
            <a:r>
              <a:rPr lang="en-US" sz="2000" dirty="0"/>
              <a:t>Items can buy:</a:t>
            </a:r>
          </a:p>
          <a:p>
            <a:r>
              <a:rPr lang="en-US" sz="2000" dirty="0"/>
              <a:t>Items on List:</a:t>
            </a:r>
          </a:p>
          <a:p>
            <a:r>
              <a:rPr lang="en-US" sz="2000" dirty="0"/>
              <a:t>Items Total Cost:</a:t>
            </a:r>
          </a:p>
          <a:p>
            <a:endParaRPr lang="en-US" sz="2000" dirty="0"/>
          </a:p>
          <a:p>
            <a:r>
              <a:rPr lang="en-US" sz="2000" dirty="0"/>
              <a:t>Junk Report:</a:t>
            </a:r>
          </a:p>
          <a:p>
            <a:endParaRPr lang="en-US" sz="2000" dirty="0"/>
          </a:p>
          <a:p>
            <a:r>
              <a:rPr lang="en-US" sz="2000" dirty="0"/>
              <a:t>Monthly Report:</a:t>
            </a:r>
          </a:p>
          <a:p>
            <a:r>
              <a:rPr lang="en-US" sz="2000" dirty="0"/>
              <a:t>Annual Report: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2995B-8A9A-43CD-A7B1-29D2F1409D9C}"/>
              </a:ext>
            </a:extLst>
          </p:cNvPr>
          <p:cNvSpPr/>
          <p:nvPr/>
        </p:nvSpPr>
        <p:spPr>
          <a:xfrm>
            <a:off x="6702095" y="1434192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0E497-DA46-48F4-8236-FEF297BDF03D}"/>
              </a:ext>
            </a:extLst>
          </p:cNvPr>
          <p:cNvSpPr/>
          <p:nvPr/>
        </p:nvSpPr>
        <p:spPr>
          <a:xfrm>
            <a:off x="6702094" y="2040256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41A1A-3112-4312-B0AB-69489AB269CF}"/>
              </a:ext>
            </a:extLst>
          </p:cNvPr>
          <p:cNvSpPr/>
          <p:nvPr/>
        </p:nvSpPr>
        <p:spPr>
          <a:xfrm>
            <a:off x="6702093" y="2336893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3F932-FEDD-4AEB-8EE9-B8E6DBA8B026}"/>
              </a:ext>
            </a:extLst>
          </p:cNvPr>
          <p:cNvSpPr/>
          <p:nvPr/>
        </p:nvSpPr>
        <p:spPr>
          <a:xfrm>
            <a:off x="6702092" y="3256595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9FF4D-28DB-45B8-B9EA-A4975A085ED5}"/>
              </a:ext>
            </a:extLst>
          </p:cNvPr>
          <p:cNvSpPr/>
          <p:nvPr/>
        </p:nvSpPr>
        <p:spPr>
          <a:xfrm>
            <a:off x="6702092" y="2619147"/>
            <a:ext cx="936875" cy="2468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385BE-AFFF-45C5-ACA9-D4AAB333D25B}"/>
              </a:ext>
            </a:extLst>
          </p:cNvPr>
          <p:cNvSpPr txBox="1"/>
          <p:nvPr/>
        </p:nvSpPr>
        <p:spPr>
          <a:xfrm>
            <a:off x="6838823" y="2567721"/>
            <a:ext cx="936875" cy="38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View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31A77D-CEC8-4E58-BAA4-EA25A8B52944}"/>
              </a:ext>
            </a:extLst>
          </p:cNvPr>
          <p:cNvSpPr/>
          <p:nvPr/>
        </p:nvSpPr>
        <p:spPr>
          <a:xfrm>
            <a:off x="6702092" y="2937907"/>
            <a:ext cx="936875" cy="2468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8973D-823E-4A3E-AD15-41BD50AABCA6}"/>
              </a:ext>
            </a:extLst>
          </p:cNvPr>
          <p:cNvSpPr txBox="1"/>
          <p:nvPr/>
        </p:nvSpPr>
        <p:spPr>
          <a:xfrm>
            <a:off x="6838823" y="2886481"/>
            <a:ext cx="936875" cy="38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View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E9057-21EF-4932-8B70-C9725C47569A}"/>
              </a:ext>
            </a:extLst>
          </p:cNvPr>
          <p:cNvSpPr/>
          <p:nvPr/>
        </p:nvSpPr>
        <p:spPr>
          <a:xfrm>
            <a:off x="6698739" y="3839305"/>
            <a:ext cx="936875" cy="2468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9F46F-64E4-4E46-9B3A-07D2378E4A34}"/>
              </a:ext>
            </a:extLst>
          </p:cNvPr>
          <p:cNvSpPr txBox="1"/>
          <p:nvPr/>
        </p:nvSpPr>
        <p:spPr>
          <a:xfrm>
            <a:off x="6835470" y="3787879"/>
            <a:ext cx="936875" cy="38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View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31F7F4-F279-41F4-990E-D026AD35C6F2}"/>
              </a:ext>
            </a:extLst>
          </p:cNvPr>
          <p:cNvSpPr/>
          <p:nvPr/>
        </p:nvSpPr>
        <p:spPr>
          <a:xfrm>
            <a:off x="6698739" y="4413411"/>
            <a:ext cx="936875" cy="2468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46E8A-8014-44E3-82CF-1A90EF7BABF0}"/>
              </a:ext>
            </a:extLst>
          </p:cNvPr>
          <p:cNvSpPr txBox="1"/>
          <p:nvPr/>
        </p:nvSpPr>
        <p:spPr>
          <a:xfrm>
            <a:off x="6835470" y="4361985"/>
            <a:ext cx="936875" cy="38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View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2EE4A1-61CB-4668-BC5E-3418C38D13B0}"/>
              </a:ext>
            </a:extLst>
          </p:cNvPr>
          <p:cNvSpPr/>
          <p:nvPr/>
        </p:nvSpPr>
        <p:spPr>
          <a:xfrm>
            <a:off x="6698739" y="4754670"/>
            <a:ext cx="936875" cy="2468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1DB7B5-EF1E-4FEF-99A9-9D1E4874A8A7}"/>
              </a:ext>
            </a:extLst>
          </p:cNvPr>
          <p:cNvSpPr txBox="1"/>
          <p:nvPr/>
        </p:nvSpPr>
        <p:spPr>
          <a:xfrm>
            <a:off x="6835470" y="4703244"/>
            <a:ext cx="936875" cy="38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8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9EF0FC-EAF0-4B0B-90D8-23833A183174}"/>
              </a:ext>
            </a:extLst>
          </p:cNvPr>
          <p:cNvSpPr/>
          <p:nvPr/>
        </p:nvSpPr>
        <p:spPr>
          <a:xfrm>
            <a:off x="4422321" y="228600"/>
            <a:ext cx="3347357" cy="5943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795F3-6F5A-4FA7-BB74-5FA34AD24F6D}"/>
              </a:ext>
            </a:extLst>
          </p:cNvPr>
          <p:cNvSpPr>
            <a:spLocks noChangeAspect="1"/>
          </p:cNvSpPr>
          <p:nvPr/>
        </p:nvSpPr>
        <p:spPr>
          <a:xfrm>
            <a:off x="4529608" y="419100"/>
            <a:ext cx="3132782" cy="5562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59625-046C-4EE2-A3CC-DC6C11F85BBE}"/>
              </a:ext>
            </a:extLst>
          </p:cNvPr>
          <p:cNvSpPr txBox="1"/>
          <p:nvPr/>
        </p:nvSpPr>
        <p:spPr>
          <a:xfrm>
            <a:off x="5164363" y="548067"/>
            <a:ext cx="189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Junk Report</a:t>
            </a:r>
          </a:p>
        </p:txBody>
      </p:sp>
      <p:sp>
        <p:nvSpPr>
          <p:cNvPr id="5" name="Action Button: Go Hom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5806FCF-2AA0-4531-9F68-13C2A3C510AD}"/>
              </a:ext>
            </a:extLst>
          </p:cNvPr>
          <p:cNvSpPr/>
          <p:nvPr/>
        </p:nvSpPr>
        <p:spPr>
          <a:xfrm>
            <a:off x="5842000" y="5283200"/>
            <a:ext cx="541867" cy="474133"/>
          </a:xfrm>
          <a:prstGeom prst="actionButtonHom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96712-8E35-41AD-B9F9-9007BB9B0862}"/>
              </a:ext>
            </a:extLst>
          </p:cNvPr>
          <p:cNvSpPr txBox="1"/>
          <p:nvPr/>
        </p:nvSpPr>
        <p:spPr>
          <a:xfrm>
            <a:off x="4530394" y="1321801"/>
            <a:ext cx="313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Junk Total: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204F4-8551-4D16-99C8-09CB852E155A}"/>
              </a:ext>
            </a:extLst>
          </p:cNvPr>
          <p:cNvSpPr txBox="1"/>
          <p:nvPr/>
        </p:nvSpPr>
        <p:spPr>
          <a:xfrm>
            <a:off x="4766669" y="2082800"/>
            <a:ext cx="2667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That’s a lot of unnecessary purchases!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Here’s what you could have bought: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33DEF5-B03E-49A3-8DDE-0807F4EA1A20}"/>
              </a:ext>
            </a:extLst>
          </p:cNvPr>
          <p:cNvSpPr/>
          <p:nvPr/>
        </p:nvSpPr>
        <p:spPr>
          <a:xfrm>
            <a:off x="5572651" y="3646976"/>
            <a:ext cx="936875" cy="2468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3E21-4164-4309-9C64-0CC46EDE01D0}"/>
              </a:ext>
            </a:extLst>
          </p:cNvPr>
          <p:cNvSpPr txBox="1"/>
          <p:nvPr/>
        </p:nvSpPr>
        <p:spPr>
          <a:xfrm>
            <a:off x="5573918" y="3595550"/>
            <a:ext cx="104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WishList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2AAA4-ECCD-4DFC-949D-A86B06416623}"/>
              </a:ext>
            </a:extLst>
          </p:cNvPr>
          <p:cNvSpPr/>
          <p:nvPr/>
        </p:nvSpPr>
        <p:spPr>
          <a:xfrm>
            <a:off x="6702095" y="1434192"/>
            <a:ext cx="936089" cy="243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7ED381-7D5D-4752-9265-3E9E35ECA4A1}"/>
              </a:ext>
            </a:extLst>
          </p:cNvPr>
          <p:cNvSpPr/>
          <p:nvPr/>
        </p:nvSpPr>
        <p:spPr>
          <a:xfrm>
            <a:off x="4422321" y="228600"/>
            <a:ext cx="3347357" cy="5943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8616A9-8E97-4F96-BB47-8FF336027B52}"/>
              </a:ext>
            </a:extLst>
          </p:cNvPr>
          <p:cNvSpPr>
            <a:spLocks noChangeAspect="1"/>
          </p:cNvSpPr>
          <p:nvPr/>
        </p:nvSpPr>
        <p:spPr>
          <a:xfrm>
            <a:off x="4529608" y="419100"/>
            <a:ext cx="3132782" cy="5562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FF2B87-C1A0-4491-9118-41EBB79CE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11564"/>
              </p:ext>
            </p:extLst>
          </p:nvPr>
        </p:nvGraphicFramePr>
        <p:xfrm>
          <a:off x="4961464" y="1965960"/>
          <a:ext cx="22690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07">
                  <a:extLst>
                    <a:ext uri="{9D8B030D-6E8A-4147-A177-3AD203B41FA5}">
                      <a16:colId xmlns:a16="http://schemas.microsoft.com/office/drawing/2014/main" val="143819005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2008922965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2017434702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1921286986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3300881783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1873145743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2092386985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3348928210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3698141073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368351489"/>
                    </a:ext>
                  </a:extLst>
                </a:gridCol>
              </a:tblGrid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2166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03899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93012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82241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00174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74507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27063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548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A4EBDC-7888-4303-B917-40BDBE67CFB2}"/>
              </a:ext>
            </a:extLst>
          </p:cNvPr>
          <p:cNvSpPr txBox="1"/>
          <p:nvPr/>
        </p:nvSpPr>
        <p:spPr>
          <a:xfrm>
            <a:off x="5367559" y="548067"/>
            <a:ext cx="1490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Wish List</a:t>
            </a:r>
          </a:p>
        </p:txBody>
      </p:sp>
      <p:sp>
        <p:nvSpPr>
          <p:cNvPr id="9" name="Action Button: Go Hom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13EC34-7B88-425F-9D0B-36898787EF64}"/>
              </a:ext>
            </a:extLst>
          </p:cNvPr>
          <p:cNvSpPr/>
          <p:nvPr/>
        </p:nvSpPr>
        <p:spPr>
          <a:xfrm>
            <a:off x="5842000" y="5283200"/>
            <a:ext cx="541867" cy="474133"/>
          </a:xfrm>
          <a:prstGeom prst="actionButtonHom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A51CBF-0D63-4C9D-BB55-3F9D6E355DC7}"/>
              </a:ext>
            </a:extLst>
          </p:cNvPr>
          <p:cNvSpPr/>
          <p:nvPr/>
        </p:nvSpPr>
        <p:spPr>
          <a:xfrm>
            <a:off x="4422321" y="228600"/>
            <a:ext cx="3347357" cy="5943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45430C-A1CB-4ABE-B037-F44AFB044420}"/>
              </a:ext>
            </a:extLst>
          </p:cNvPr>
          <p:cNvSpPr>
            <a:spLocks noChangeAspect="1"/>
          </p:cNvSpPr>
          <p:nvPr/>
        </p:nvSpPr>
        <p:spPr>
          <a:xfrm>
            <a:off x="4529608" y="419100"/>
            <a:ext cx="3132782" cy="5562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DCD85B2-F177-4A6D-9EF8-EC40253B67D9}"/>
              </a:ext>
            </a:extLst>
          </p:cNvPr>
          <p:cNvSpPr/>
          <p:nvPr/>
        </p:nvSpPr>
        <p:spPr>
          <a:xfrm>
            <a:off x="5842000" y="5283200"/>
            <a:ext cx="541867" cy="474133"/>
          </a:xfrm>
          <a:prstGeom prst="actionButtonHom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1436815-C14F-4A6B-8F5A-A269E8592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45269"/>
              </p:ext>
            </p:extLst>
          </p:nvPr>
        </p:nvGraphicFramePr>
        <p:xfrm>
          <a:off x="4961464" y="1965960"/>
          <a:ext cx="22690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07">
                  <a:extLst>
                    <a:ext uri="{9D8B030D-6E8A-4147-A177-3AD203B41FA5}">
                      <a16:colId xmlns:a16="http://schemas.microsoft.com/office/drawing/2014/main" val="143819005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2008922965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2017434702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1921286986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3300881783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1873145743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2092386985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3348928210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3698141073"/>
                    </a:ext>
                  </a:extLst>
                </a:gridCol>
                <a:gridCol w="226907">
                  <a:extLst>
                    <a:ext uri="{9D8B030D-6E8A-4147-A177-3AD203B41FA5}">
                      <a16:colId xmlns:a16="http://schemas.microsoft.com/office/drawing/2014/main" val="368351489"/>
                    </a:ext>
                  </a:extLst>
                </a:gridCol>
              </a:tblGrid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82166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03899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93012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82241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00174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74507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27063"/>
                  </a:ext>
                </a:extLst>
              </a:tr>
              <a:tr h="228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548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67FA58-D3EB-45BE-AD8D-D06C1C34D294}"/>
              </a:ext>
            </a:extLst>
          </p:cNvPr>
          <p:cNvSpPr txBox="1"/>
          <p:nvPr/>
        </p:nvSpPr>
        <p:spPr>
          <a:xfrm>
            <a:off x="5435291" y="548067"/>
            <a:ext cx="133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61567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EE4227-5323-407B-944E-ECB61CCEF72A}"/>
              </a:ext>
            </a:extLst>
          </p:cNvPr>
          <p:cNvSpPr/>
          <p:nvPr/>
        </p:nvSpPr>
        <p:spPr>
          <a:xfrm>
            <a:off x="4422321" y="228600"/>
            <a:ext cx="3347357" cy="5943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E2B5A4-113B-4138-9FB8-56AEDDF36CBE}"/>
              </a:ext>
            </a:extLst>
          </p:cNvPr>
          <p:cNvSpPr>
            <a:spLocks noChangeAspect="1"/>
          </p:cNvSpPr>
          <p:nvPr/>
        </p:nvSpPr>
        <p:spPr>
          <a:xfrm>
            <a:off x="4529608" y="419100"/>
            <a:ext cx="3132782" cy="5562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0CD16-9330-4FD6-BBA6-2653073E47C5}"/>
              </a:ext>
            </a:extLst>
          </p:cNvPr>
          <p:cNvSpPr txBox="1"/>
          <p:nvPr/>
        </p:nvSpPr>
        <p:spPr>
          <a:xfrm>
            <a:off x="4516907" y="614691"/>
            <a:ext cx="334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 Have Signed Out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8D0D8-780D-4EFE-B3C2-F561E88B9DA1}"/>
              </a:ext>
            </a:extLst>
          </p:cNvPr>
          <p:cNvSpPr txBox="1"/>
          <p:nvPr/>
        </p:nvSpPr>
        <p:spPr>
          <a:xfrm>
            <a:off x="4726545" y="1383154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D508A-B4D0-4CB9-A1FF-408B2E3A671F}"/>
              </a:ext>
            </a:extLst>
          </p:cNvPr>
          <p:cNvSpPr/>
          <p:nvPr/>
        </p:nvSpPr>
        <p:spPr>
          <a:xfrm>
            <a:off x="5967148" y="1483669"/>
            <a:ext cx="1649762" cy="212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CD01B-A3CC-4A9B-98A5-15733B6F6116}"/>
              </a:ext>
            </a:extLst>
          </p:cNvPr>
          <p:cNvSpPr/>
          <p:nvPr/>
        </p:nvSpPr>
        <p:spPr>
          <a:xfrm>
            <a:off x="5967148" y="1780306"/>
            <a:ext cx="1649762" cy="212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81151C-AD70-4218-8AC1-AB29679EF23F}"/>
              </a:ext>
            </a:extLst>
          </p:cNvPr>
          <p:cNvSpPr/>
          <p:nvPr/>
        </p:nvSpPr>
        <p:spPr>
          <a:xfrm>
            <a:off x="5617029" y="2286000"/>
            <a:ext cx="914400" cy="4735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362F6-5B59-43BE-9495-DD7241624F55}"/>
              </a:ext>
            </a:extLst>
          </p:cNvPr>
          <p:cNvSpPr txBox="1"/>
          <p:nvPr/>
        </p:nvSpPr>
        <p:spPr>
          <a:xfrm>
            <a:off x="5731332" y="23349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ECADBD-B5AD-4A71-B0E9-55C1F1AE10E4}"/>
              </a:ext>
            </a:extLst>
          </p:cNvPr>
          <p:cNvSpPr/>
          <p:nvPr/>
        </p:nvSpPr>
        <p:spPr>
          <a:xfrm>
            <a:off x="5611007" y="2928257"/>
            <a:ext cx="914400" cy="4735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96F60-7C29-4635-92CB-FCED82CAB188}"/>
              </a:ext>
            </a:extLst>
          </p:cNvPr>
          <p:cNvSpPr txBox="1"/>
          <p:nvPr/>
        </p:nvSpPr>
        <p:spPr>
          <a:xfrm>
            <a:off x="5676323" y="29772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59139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myrick</dc:creator>
  <cp:lastModifiedBy>chris myrick</cp:lastModifiedBy>
  <cp:revision>6</cp:revision>
  <dcterms:created xsi:type="dcterms:W3CDTF">2019-10-01T21:44:46Z</dcterms:created>
  <dcterms:modified xsi:type="dcterms:W3CDTF">2019-10-02T01:17:32Z</dcterms:modified>
</cp:coreProperties>
</file>