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itz" userId="1ab6a74e9ae3f290" providerId="LiveId" clId="{F1113887-B984-4426-918B-D5DA383282D8}"/>
    <pc:docChg chg="undo custSel delSld modSld">
      <pc:chgData name="Thomas Hitz" userId="1ab6a74e9ae3f290" providerId="LiveId" clId="{F1113887-B984-4426-918B-D5DA383282D8}" dt="2019-10-01T14:20:55.953" v="683" actId="20577"/>
      <pc:docMkLst>
        <pc:docMk/>
      </pc:docMkLst>
      <pc:sldChg chg="modSp">
        <pc:chgData name="Thomas Hitz" userId="1ab6a74e9ae3f290" providerId="LiveId" clId="{F1113887-B984-4426-918B-D5DA383282D8}" dt="2019-10-01T14:20:55.953" v="683" actId="20577"/>
        <pc:sldMkLst>
          <pc:docMk/>
          <pc:sldMk cId="2721534464" sldId="257"/>
        </pc:sldMkLst>
        <pc:spChg chg="mod">
          <ac:chgData name="Thomas Hitz" userId="1ab6a74e9ae3f290" providerId="LiveId" clId="{F1113887-B984-4426-918B-D5DA383282D8}" dt="2019-10-01T14:20:55.953" v="683" actId="20577"/>
          <ac:spMkLst>
            <pc:docMk/>
            <pc:sldMk cId="2721534464" sldId="257"/>
            <ac:spMk id="4" creationId="{5498B910-4B50-40B2-AD80-398C0A2642B9}"/>
          </ac:spMkLst>
        </pc:spChg>
        <pc:spChg chg="mod">
          <ac:chgData name="Thomas Hitz" userId="1ab6a74e9ae3f290" providerId="LiveId" clId="{F1113887-B984-4426-918B-D5DA383282D8}" dt="2019-10-01T14:20:22.638" v="557" actId="20577"/>
          <ac:spMkLst>
            <pc:docMk/>
            <pc:sldMk cId="2721534464" sldId="257"/>
            <ac:spMk id="8" creationId="{04D90ECE-1335-45F3-933C-C5155C5D260C}"/>
          </ac:spMkLst>
        </pc:spChg>
        <pc:spChg chg="mod">
          <ac:chgData name="Thomas Hitz" userId="1ab6a74e9ae3f290" providerId="LiveId" clId="{F1113887-B984-4426-918B-D5DA383282D8}" dt="2019-10-01T14:18:06.152" v="106" actId="20577"/>
          <ac:spMkLst>
            <pc:docMk/>
            <pc:sldMk cId="2721534464" sldId="257"/>
            <ac:spMk id="17" creationId="{9272F8B4-AEA0-4E54-8BEC-FA7B40A2E772}"/>
          </ac:spMkLst>
        </pc:spChg>
      </pc:sldChg>
      <pc:sldChg chg="modSp">
        <pc:chgData name="Thomas Hitz" userId="1ab6a74e9ae3f290" providerId="LiveId" clId="{F1113887-B984-4426-918B-D5DA383282D8}" dt="2019-10-01T14:19:49.558" v="437" actId="20577"/>
        <pc:sldMkLst>
          <pc:docMk/>
          <pc:sldMk cId="1168285089" sldId="258"/>
        </pc:sldMkLst>
        <pc:spChg chg="mod">
          <ac:chgData name="Thomas Hitz" userId="1ab6a74e9ae3f290" providerId="LiveId" clId="{F1113887-B984-4426-918B-D5DA383282D8}" dt="2019-10-01T14:19:10.584" v="288" actId="20577"/>
          <ac:spMkLst>
            <pc:docMk/>
            <pc:sldMk cId="1168285089" sldId="258"/>
            <ac:spMk id="4" creationId="{5498B910-4B50-40B2-AD80-398C0A2642B9}"/>
          </ac:spMkLst>
        </pc:spChg>
        <pc:spChg chg="mod">
          <ac:chgData name="Thomas Hitz" userId="1ab6a74e9ae3f290" providerId="LiveId" clId="{F1113887-B984-4426-918B-D5DA383282D8}" dt="2019-10-01T14:19:49.558" v="437" actId="20577"/>
          <ac:spMkLst>
            <pc:docMk/>
            <pc:sldMk cId="1168285089" sldId="258"/>
            <ac:spMk id="8" creationId="{04D90ECE-1335-45F3-933C-C5155C5D260C}"/>
          </ac:spMkLst>
        </pc:spChg>
        <pc:spChg chg="mod">
          <ac:chgData name="Thomas Hitz" userId="1ab6a74e9ae3f290" providerId="LiveId" clId="{F1113887-B984-4426-918B-D5DA383282D8}" dt="2019-10-01T14:18:44.872" v="226" actId="20577"/>
          <ac:spMkLst>
            <pc:docMk/>
            <pc:sldMk cId="1168285089" sldId="258"/>
            <ac:spMk id="18" creationId="{5B15E06E-8902-455E-B7CB-1EE7DB8E34A3}"/>
          </ac:spMkLst>
        </pc:spChg>
      </pc:sldChg>
      <pc:sldChg chg="del">
        <pc:chgData name="Thomas Hitz" userId="1ab6a74e9ae3f290" providerId="LiveId" clId="{F1113887-B984-4426-918B-D5DA383282D8}" dt="2019-10-01T14:18:16.696" v="107" actId="2696"/>
        <pc:sldMkLst>
          <pc:docMk/>
          <pc:sldMk cId="190759570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2F2B-FAF5-4789-AE6A-59C2C52D9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5E4FD-B611-437B-870F-23EA04E6A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0A29-D041-4687-98CE-1745FBBE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4B63-923F-42EB-9608-753516D2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EC23-AFAB-42DA-A727-3A0C3923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90BB-A469-4D87-AFFD-120BFCA1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33E0B-2BD9-4566-BA9C-E2452710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5FB5-DF85-4C78-8E95-D5009D6F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600-4120-4D74-A323-62D2D117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A9CC-38E0-4CBB-83B2-30B18DBB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C4F8F-2F77-460F-99BB-055E7C2B0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8AB99-4983-47A7-B3DE-5F8032FC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D395-2820-42CE-AF9A-3679E8B2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45E6-7555-4613-B5EC-91E2320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E48D-0590-4393-9590-27692F3B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0C55-1AEF-4B71-AD83-0C4610EE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FCF1-69DB-4B67-98F7-ED771CC5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2E9C-8A83-4A30-A740-BBBD09C0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4CC0-D9E3-4730-81F7-C815672D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D25F-6B2A-4E98-A9F7-E42821BE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F346-3F3A-4B7A-8136-1C856280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719C-5C24-4F29-B202-255E7F0F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3D7C-ADEE-42E9-AB94-5562A982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F715-69D2-4C6D-B989-DE009EA5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D39C-9E17-4C1E-B42B-89C6C364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DFE2-1EE1-4EFF-B43B-025A9EDE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2CA2-45E2-46F8-B517-88BFE0CC4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450D7-0BBD-4141-BBAA-ED867C69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4FFB1-0923-4308-9F0C-013EF135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C988F-4F59-45F7-BA07-E15927DF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E960-26DC-4A0A-9020-67AC348D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4951-3999-4A7E-B2F3-B22D8CA7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6076-F0FB-490A-945F-04BAA883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822C-280F-43F7-869D-518739D3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B75D7-23B4-44E7-8883-D0C081F7B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B8D50-373A-460D-8700-C2FCBD334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A45FF-D58F-49F8-9DCD-C5D270EF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F80E8-3212-4AF1-B750-37566714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F86F-B4ED-42F3-83E2-4CF29C96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8FB-97BF-4CEE-8A53-40D4D607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24A7C-D38F-4B0D-A193-2AB9C152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9E263-2D0D-4589-95FC-2EFEDA62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655CA-A947-4650-BF42-8113794D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7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2BB28-6BAD-4E2C-A9B5-3E027CDA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9FCAA-878B-4526-967E-BEA4EC95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561-746A-4D22-896B-E856093B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C30-B530-4386-B069-AC6CA42E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6970-1FFA-4884-A860-BD349E8E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75243-0D96-4ABB-B317-CFD0606B4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B9A0B-8ADD-4956-998B-2C4D4131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4566-3D24-4662-B817-A14CD9FC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24C0-07A6-4F7E-A9AF-1CF6B7A8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74D0-75A7-43E5-AC20-D87699F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5161B-0381-452F-8B73-3049B3431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F0405-613B-485B-8241-B5F6E6A4D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53980-7F38-40A0-915C-57E03F2D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073C0-714D-4E8F-9351-AB306D07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7697-ED6F-4F70-BB48-78D43D35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13AA1-7677-4346-8034-F6DE62C2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0D0F7-B170-448B-A6D8-BAB2FAC7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9FD2-F794-4CBA-902D-B4010E03A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80F5-8437-473B-B2C7-0635770B59B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DC8B-9374-4AF1-BA5D-DC8C4747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90CA-5183-4152-AD43-F09732D85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9A0F-53D5-421B-B2A9-E5A33E8A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914F-1463-43A3-82FC-6AC75F56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3631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Lindsey Balls, 29, Homemaker</a:t>
            </a:r>
            <a:br>
              <a:rPr lang="en-US" dirty="0"/>
            </a:br>
            <a:r>
              <a:rPr lang="en-US" sz="1800" b="1" dirty="0"/>
              <a:t>Married citizen of Charlotte</a:t>
            </a:r>
            <a:br>
              <a:rPr lang="en-US" sz="1800" b="1" dirty="0"/>
            </a:br>
            <a:r>
              <a:rPr lang="en-US" sz="1800" b="1" dirty="0"/>
              <a:t>Spends free time in the Uptown area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1383-4BAC-4949-ADF3-3A727F29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631073"/>
            <a:ext cx="5157787" cy="823912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8B910-4B50-40B2-AD80-398C0A264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54985"/>
            <a:ext cx="5157787" cy="1325563"/>
          </a:xfrm>
        </p:spPr>
        <p:txBody>
          <a:bodyPr/>
          <a:lstStyle/>
          <a:p>
            <a:r>
              <a:rPr lang="en-US" sz="2000" dirty="0"/>
              <a:t>Wants to use money for her in house office.</a:t>
            </a:r>
          </a:p>
          <a:p>
            <a:r>
              <a:rPr lang="en-US" sz="2000" dirty="0"/>
              <a:t>To spend less on </a:t>
            </a:r>
            <a:r>
              <a:rPr lang="en-US" sz="2000"/>
              <a:t>social engagements</a:t>
            </a:r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A613F-781D-402D-8071-D92B0844E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631073"/>
            <a:ext cx="5183188" cy="823912"/>
          </a:xfrm>
        </p:spPr>
        <p:txBody>
          <a:bodyPr/>
          <a:lstStyle/>
          <a:p>
            <a:r>
              <a:rPr lang="en-US" dirty="0"/>
              <a:t>Personality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74764-EEBC-47ED-A8E1-E96FA4A6E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54985"/>
            <a:ext cx="5183188" cy="1436610"/>
          </a:xfrm>
        </p:spPr>
        <p:txBody>
          <a:bodyPr>
            <a:normAutofit/>
          </a:bodyPr>
          <a:lstStyle/>
          <a:p>
            <a:r>
              <a:rPr lang="en-US" sz="2000" dirty="0"/>
              <a:t>Socially outgoing</a:t>
            </a:r>
          </a:p>
          <a:p>
            <a:r>
              <a:rPr lang="en-US" sz="2000" dirty="0"/>
              <a:t>Appreciates service industry</a:t>
            </a:r>
          </a:p>
          <a:p>
            <a:r>
              <a:rPr lang="en-US" sz="2000" dirty="0"/>
              <a:t>Loves “artsy” events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070A83-ACAC-4BA9-BF38-E98847019B75}"/>
              </a:ext>
            </a:extLst>
          </p:cNvPr>
          <p:cNvSpPr txBox="1">
            <a:spLocks/>
          </p:cNvSpPr>
          <p:nvPr/>
        </p:nvSpPr>
        <p:spPr>
          <a:xfrm>
            <a:off x="862014" y="460339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Frustrations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D90ECE-1335-45F3-933C-C5155C5D260C}"/>
              </a:ext>
            </a:extLst>
          </p:cNvPr>
          <p:cNvSpPr txBox="1">
            <a:spLocks/>
          </p:cNvSpPr>
          <p:nvPr/>
        </p:nvSpPr>
        <p:spPr>
          <a:xfrm>
            <a:off x="862014" y="5427307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Spending too much on food and drinks</a:t>
            </a:r>
          </a:p>
          <a:p>
            <a:r>
              <a:rPr lang="en-US" sz="2000" dirty="0"/>
              <a:t>Not having the things she wants with the money she makes</a:t>
            </a:r>
          </a:p>
          <a:p>
            <a:pPr lvl="1"/>
            <a:endParaRPr lang="en-US" sz="1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CE0F078-748B-4DC6-9530-97F1EBD1E6A6}"/>
              </a:ext>
            </a:extLst>
          </p:cNvPr>
          <p:cNvSpPr txBox="1">
            <a:spLocks/>
          </p:cNvSpPr>
          <p:nvPr/>
        </p:nvSpPr>
        <p:spPr>
          <a:xfrm>
            <a:off x="6149974" y="447892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 Ability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8B7A452-1F7E-46B9-8945-BD789EBADE03}"/>
              </a:ext>
            </a:extLst>
          </p:cNvPr>
          <p:cNvSpPr txBox="1">
            <a:spLocks/>
          </p:cNvSpPr>
          <p:nvPr/>
        </p:nvSpPr>
        <p:spPr>
          <a:xfrm>
            <a:off x="6149974" y="5302836"/>
            <a:ext cx="5183188" cy="1436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Applications:</a:t>
            </a:r>
          </a:p>
          <a:p>
            <a:r>
              <a:rPr lang="en-US" sz="2000" dirty="0"/>
              <a:t>IT &amp; Internet</a:t>
            </a:r>
          </a:p>
          <a:p>
            <a:r>
              <a:rPr lang="en-US" sz="2000" dirty="0"/>
              <a:t>Games:</a:t>
            </a:r>
          </a:p>
          <a:p>
            <a:r>
              <a:rPr lang="en-US" sz="2000" dirty="0"/>
              <a:t>Social Media: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7E05C-4048-487D-9EC0-5737D2F1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265" y="5301101"/>
            <a:ext cx="1592065" cy="247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D1E75D-AEB4-4D35-8630-A0DBFA92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264" y="6482200"/>
            <a:ext cx="1592065" cy="247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F9EDB-007D-4673-9FCA-F25B1940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62" y="5667812"/>
            <a:ext cx="1592065" cy="247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D916A9-B856-494A-A0A5-236C03379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162" y="5988562"/>
            <a:ext cx="1633167" cy="337157"/>
          </a:xfrm>
          <a:prstGeom prst="rect">
            <a:avLst/>
          </a:prstGeom>
        </p:spPr>
      </p:pic>
      <p:pic>
        <p:nvPicPr>
          <p:cNvPr id="1026" name="Picture 2" descr="Image result for persons face">
            <a:extLst>
              <a:ext uri="{FF2B5EF4-FFF2-40B4-BE49-F238E27FC236}">
                <a16:creationId xmlns:a16="http://schemas.microsoft.com/office/drawing/2014/main" id="{4E6A1031-B893-4C81-87BB-C4F1EB3F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666" y="125415"/>
            <a:ext cx="1998347" cy="238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EF1B0F-D302-44A3-91CB-8DD0BD7B34E2}"/>
              </a:ext>
            </a:extLst>
          </p:cNvPr>
          <p:cNvSpPr txBox="1">
            <a:spLocks/>
          </p:cNvSpPr>
          <p:nvPr/>
        </p:nvSpPr>
        <p:spPr>
          <a:xfrm>
            <a:off x="2412616" y="89925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BIO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272F8B4-AEA0-4E54-8BEC-FA7B40A2E772}"/>
              </a:ext>
            </a:extLst>
          </p:cNvPr>
          <p:cNvSpPr txBox="1">
            <a:spLocks/>
          </p:cNvSpPr>
          <p:nvPr/>
        </p:nvSpPr>
        <p:spPr>
          <a:xfrm>
            <a:off x="985421" y="1598875"/>
            <a:ext cx="788337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Lindsey is a very outgoing socialite. She often regrets her purchases and wishes to redirect her spending into things that give her more enjoyment.</a:t>
            </a:r>
          </a:p>
        </p:txBody>
      </p:sp>
    </p:spTree>
    <p:extLst>
      <p:ext uri="{BB962C8B-B14F-4D97-AF65-F5344CB8AC3E}">
        <p14:creationId xmlns:p14="http://schemas.microsoft.com/office/powerpoint/2010/main" val="272153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914F-1463-43A3-82FC-6AC75F56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Albert Hanson, 41, Investment Banker</a:t>
            </a:r>
            <a:br>
              <a:rPr lang="en-US" dirty="0"/>
            </a:br>
            <a:r>
              <a:rPr lang="en-US" sz="1800" b="1" dirty="0"/>
              <a:t>Commutes to Charlotte for work</a:t>
            </a:r>
            <a:br>
              <a:rPr lang="en-US" sz="1800" b="1" dirty="0"/>
            </a:br>
            <a:r>
              <a:rPr lang="en-US" sz="1800" b="1" dirty="0"/>
              <a:t>Spends his time with his 4 children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1383-4BAC-4949-ADF3-3A727F29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7912"/>
            <a:ext cx="5157787" cy="823912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8B910-4B50-40B2-AD80-398C0A264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21824"/>
            <a:ext cx="5157787" cy="1325563"/>
          </a:xfrm>
        </p:spPr>
        <p:txBody>
          <a:bodyPr>
            <a:normAutofit/>
          </a:bodyPr>
          <a:lstStyle/>
          <a:p>
            <a:r>
              <a:rPr lang="en-US" sz="2000" dirty="0"/>
              <a:t>Save extra money for motorcycle</a:t>
            </a:r>
          </a:p>
          <a:p>
            <a:r>
              <a:rPr lang="en-US" sz="2000" b="0" dirty="0">
                <a:effectLst/>
              </a:rPr>
              <a:t>Work on sp</a:t>
            </a:r>
            <a:r>
              <a:rPr lang="en-US" sz="2000" dirty="0"/>
              <a:t>ontaneous spending</a:t>
            </a:r>
            <a:endParaRPr lang="en-US" sz="2000" b="0" dirty="0">
              <a:effectLst/>
            </a:endParaRP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A613F-781D-402D-8071-D92B0844E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7912"/>
            <a:ext cx="5183188" cy="823912"/>
          </a:xfrm>
        </p:spPr>
        <p:txBody>
          <a:bodyPr/>
          <a:lstStyle/>
          <a:p>
            <a:r>
              <a:rPr lang="en-US" dirty="0"/>
              <a:t>Personality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74764-EEBC-47ED-A8E1-E96FA4A6E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21824"/>
            <a:ext cx="5183188" cy="1436610"/>
          </a:xfrm>
        </p:spPr>
        <p:txBody>
          <a:bodyPr>
            <a:noAutofit/>
          </a:bodyPr>
          <a:lstStyle/>
          <a:p>
            <a:r>
              <a:rPr lang="en-US" sz="2000" dirty="0"/>
              <a:t>Lives in a town close to Charlotte</a:t>
            </a:r>
            <a:endParaRPr lang="en-US" sz="2000" b="0" dirty="0">
              <a:effectLst/>
            </a:endParaRPr>
          </a:p>
          <a:p>
            <a:r>
              <a:rPr lang="en-US" sz="2000" dirty="0"/>
              <a:t>Commutes 45+ minutes work every day</a:t>
            </a:r>
            <a:endParaRPr lang="en-US" sz="2000" b="0" dirty="0">
              <a:effectLst/>
            </a:endParaRPr>
          </a:p>
          <a:p>
            <a:r>
              <a:rPr lang="en-US" sz="2000" dirty="0"/>
              <a:t>Dad of 4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070A83-ACAC-4BA9-BF38-E98847019B75}"/>
              </a:ext>
            </a:extLst>
          </p:cNvPr>
          <p:cNvSpPr txBox="1">
            <a:spLocks/>
          </p:cNvSpPr>
          <p:nvPr/>
        </p:nvSpPr>
        <p:spPr>
          <a:xfrm>
            <a:off x="862014" y="447023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Frustrations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D90ECE-1335-45F3-933C-C5155C5D260C}"/>
              </a:ext>
            </a:extLst>
          </p:cNvPr>
          <p:cNvSpPr txBox="1">
            <a:spLocks/>
          </p:cNvSpPr>
          <p:nvPr/>
        </p:nvSpPr>
        <p:spPr>
          <a:xfrm>
            <a:off x="862014" y="5294146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Going paycheck to paycheck</a:t>
            </a:r>
            <a:endParaRPr lang="en-US" sz="2000" b="0" dirty="0">
              <a:effectLst/>
            </a:endParaRPr>
          </a:p>
          <a:p>
            <a:r>
              <a:rPr lang="en-US" sz="2000" b="0" dirty="0">
                <a:effectLst/>
              </a:rPr>
              <a:t>Eats </a:t>
            </a:r>
            <a:r>
              <a:rPr lang="en-US" sz="2000" dirty="0"/>
              <a:t>out too much</a:t>
            </a:r>
            <a:endParaRPr lang="en-US" sz="2000" b="0" dirty="0">
              <a:effectLst/>
            </a:endParaRPr>
          </a:p>
          <a:p>
            <a:endParaRPr lang="en-US" sz="1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CE0F078-748B-4DC6-9530-97F1EBD1E6A6}"/>
              </a:ext>
            </a:extLst>
          </p:cNvPr>
          <p:cNvSpPr txBox="1">
            <a:spLocks/>
          </p:cNvSpPr>
          <p:nvPr/>
        </p:nvSpPr>
        <p:spPr>
          <a:xfrm>
            <a:off x="6149974" y="4345763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 Ability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8B7A452-1F7E-46B9-8945-BD789EBADE03}"/>
              </a:ext>
            </a:extLst>
          </p:cNvPr>
          <p:cNvSpPr txBox="1">
            <a:spLocks/>
          </p:cNvSpPr>
          <p:nvPr/>
        </p:nvSpPr>
        <p:spPr>
          <a:xfrm>
            <a:off x="6149974" y="5169675"/>
            <a:ext cx="5183188" cy="1436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Applications:</a:t>
            </a:r>
          </a:p>
          <a:p>
            <a:r>
              <a:rPr lang="en-US" sz="2000" dirty="0"/>
              <a:t>IT &amp; Internet</a:t>
            </a:r>
          </a:p>
          <a:p>
            <a:r>
              <a:rPr lang="en-US" sz="2000" dirty="0"/>
              <a:t>Games:</a:t>
            </a:r>
          </a:p>
          <a:p>
            <a:r>
              <a:rPr lang="en-US" sz="2000" dirty="0"/>
              <a:t>Social Media: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7E05C-4048-487D-9EC0-5737D2F1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61" y="5500917"/>
            <a:ext cx="1592065" cy="247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D1E75D-AEB4-4D35-8630-A0DBFA92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61" y="5887113"/>
            <a:ext cx="1592065" cy="247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F9EDB-007D-4673-9FCA-F25B1940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854" y="5212104"/>
            <a:ext cx="1592065" cy="247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D916A9-B856-494A-A0A5-236C03379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265" y="6208918"/>
            <a:ext cx="1633167" cy="337157"/>
          </a:xfrm>
          <a:prstGeom prst="rect">
            <a:avLst/>
          </a:prstGeom>
        </p:spPr>
      </p:pic>
      <p:pic>
        <p:nvPicPr>
          <p:cNvPr id="2050" name="Picture 2" descr="Image result for red head man">
            <a:extLst>
              <a:ext uri="{FF2B5EF4-FFF2-40B4-BE49-F238E27FC236}">
                <a16:creationId xmlns:a16="http://schemas.microsoft.com/office/drawing/2014/main" id="{D2519B74-1745-4B05-9423-EB110AEA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29" y="174263"/>
            <a:ext cx="1612025" cy="21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BB3459F-33D4-4183-9FA4-C14A0F55C426}"/>
              </a:ext>
            </a:extLst>
          </p:cNvPr>
          <p:cNvSpPr txBox="1">
            <a:spLocks/>
          </p:cNvSpPr>
          <p:nvPr/>
        </p:nvSpPr>
        <p:spPr>
          <a:xfrm>
            <a:off x="2412616" y="76608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BIO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B15E06E-8902-455E-B7CB-1EE7DB8E34A3}"/>
              </a:ext>
            </a:extLst>
          </p:cNvPr>
          <p:cNvSpPr txBox="1">
            <a:spLocks/>
          </p:cNvSpPr>
          <p:nvPr/>
        </p:nvSpPr>
        <p:spPr>
          <a:xfrm>
            <a:off x="2077378" y="1572245"/>
            <a:ext cx="607895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Albert is a middle aged investment banker at Wells Fargo. He is a single father of 4 children. He commutes to Charlotte from nearby Huntersville. He plays video games and loves going on walks with his dogs. He wants to build a motorcycle but can’t seem to find the extra funds and wishes to work on his spontaneous spending</a:t>
            </a:r>
          </a:p>
        </p:txBody>
      </p:sp>
    </p:spTree>
    <p:extLst>
      <p:ext uri="{BB962C8B-B14F-4D97-AF65-F5344CB8AC3E}">
        <p14:creationId xmlns:p14="http://schemas.microsoft.com/office/powerpoint/2010/main" val="116828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212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Lindsey Balls, 29, Homemaker Married citizen of Charlotte Spends free time in the Uptown area  </vt:lpstr>
      <vt:lpstr>Albert Hanson, 41, Investment Banker Commutes to Charlotte for work Spends his time with his 4 children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Thomas Hitz</cp:lastModifiedBy>
  <cp:revision>14</cp:revision>
  <dcterms:created xsi:type="dcterms:W3CDTF">2018-03-01T22:44:26Z</dcterms:created>
  <dcterms:modified xsi:type="dcterms:W3CDTF">2019-10-01T14:20:56Z</dcterms:modified>
</cp:coreProperties>
</file>