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790E-6860-4531-B50F-2967C0607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3BB11-0FD4-466F-B0E6-2B9CD847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D02A-171E-400E-8A8F-9768C5EF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7CDC-2B11-4794-ADF1-EE62E389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E851-198D-4289-B374-89E206B1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9D90-FE8F-4EE3-958F-B060989B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1B48B-5262-4A07-8267-22AC009E6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0241-939A-42A5-AE9F-D9582B21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26BBE-84C4-4A48-BD96-A0AA3B2F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30233-60A3-4702-9018-2184DBBB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5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C9350-6CF1-4C2B-8F04-B4A1E01FF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0B2D5-AF16-403B-8208-45F2FA0D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D86B-6D5D-480F-9008-41F8BFF2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CFAA-1C06-43AC-9ED3-E684C3FA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1C9D-E5F8-48DB-AFD0-2E10A229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D390-C223-4D5A-813C-2259911A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C0C1-7451-4FFE-9674-D8DA82D9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EDC9-5FAA-4E46-945E-F2A7E1EB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8E8F-A6AE-4A1D-963B-E9F69222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BE48-FB2C-40F5-BE68-3233A9E1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9F9A-5878-4F43-AEE1-2BA23F23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C0197-DDF4-49C3-BAF6-75C7B4B8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0FDD-324E-4B22-96BA-DE9311BE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B88F-8EF2-4E9F-A49D-0BAF6460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16FA-096D-44D8-8A13-25CB6BF6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3126-E295-4BCC-90A9-81FEF3CA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288C-C2C1-4079-8039-EC5482CB8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6FED8-2D55-450D-9423-1931B6334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1A11C-9B5C-424F-A442-0C90C543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D8B9-3E36-4D10-975B-FED12AE9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6D16-5593-4FC0-B39E-546CFADF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D34A-BD92-4E2A-B63D-67499637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33D83-E8B9-4421-BF3E-91D6240B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F9A8-C9B2-4B2F-8ACA-AE3B96FA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1185-C8E4-4E01-BE3E-EEE1F3EF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3844D-39F2-49CB-89F0-38847650C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024A9-00F1-4480-9A45-E2A6F019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E562B-59EF-45EB-848D-2B2841B9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CF8C2-F88F-4001-8AD5-EE90F0FD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39CF-5F34-4C20-9164-67095A08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BD5FA-0CA5-48E7-88AB-2DD3AA76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6C8D-1E0B-41C0-819D-1074615D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E81EE-6FC8-4BB0-B2D6-D425EC3A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056D3-DAD6-4A30-A0C0-61C9C9F9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15D1C-C7BF-41F3-8D41-B45DF148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4A89-3B24-4A95-A9DD-A7B7691C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CF44-A707-46F7-BE6C-6C3E7549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9A5E-0050-4CC6-9BC6-AB7414D7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BE74E-9E84-4676-85B4-B99350A90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43D4-BE19-4305-ACC1-5BCD7972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6B356-37BD-43CC-A60B-1C18C715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173F9-78E0-4D4C-BF2C-A8939248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4F38-B20C-4336-9C98-0521E821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F052D-900A-4E2E-BF53-E93A23C6D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89DB5-5FEB-4B6D-A244-14D86A2A3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E2F52-9EA0-4CC5-8FD9-1135773E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AD91-C7F0-469D-B437-75BA61EE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D466-8FF1-444D-8EC8-9E00E66B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9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F4CAF-845A-4576-AF19-333E3A9D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95EE5-EB27-42FC-A498-E4EE8A51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FE9D-A972-4115-9F7D-E0A702028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0B6C-ED33-4BF4-B8BA-D194353F412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1A8B-D29F-43D0-8F33-546628FE9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6EB9-6F39-4DBE-9A4D-C4D94A5B2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B9941-2948-4C29-9EFB-DBC4972AE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google.com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E33EF-BCA3-46F4-A13D-071E9C720E90}"/>
              </a:ext>
            </a:extLst>
          </p:cNvPr>
          <p:cNvSpPr txBox="1"/>
          <p:nvPr/>
        </p:nvSpPr>
        <p:spPr>
          <a:xfrm>
            <a:off x="5181600" y="721895"/>
            <a:ext cx="247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Welcome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3E012-14F2-48C5-813D-10C5D69113E3}"/>
              </a:ext>
            </a:extLst>
          </p:cNvPr>
          <p:cNvSpPr txBox="1"/>
          <p:nvPr/>
        </p:nvSpPr>
        <p:spPr>
          <a:xfrm>
            <a:off x="5406190" y="1755560"/>
            <a:ext cx="179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</a:t>
            </a:r>
          </a:p>
          <a:p>
            <a:r>
              <a:rPr lang="en-US" dirty="0"/>
              <a:t>Password: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6B721-032F-4ECA-8B31-1F0D7A7D506B}"/>
              </a:ext>
            </a:extLst>
          </p:cNvPr>
          <p:cNvSpPr txBox="1"/>
          <p:nvPr/>
        </p:nvSpPr>
        <p:spPr>
          <a:xfrm>
            <a:off x="5550569" y="2401891"/>
            <a:ext cx="134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Login</a:t>
            </a:r>
            <a:endParaRPr lang="en-US" dirty="0"/>
          </a:p>
          <a:p>
            <a:r>
              <a:rPr lang="en-US" dirty="0">
                <a:hlinkClick r:id="rId3"/>
              </a:rPr>
              <a:t>Sign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1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50759-7D8F-4487-A653-54E1DADC3C8F}"/>
              </a:ext>
            </a:extLst>
          </p:cNvPr>
          <p:cNvSpPr txBox="1"/>
          <p:nvPr/>
        </p:nvSpPr>
        <p:spPr>
          <a:xfrm>
            <a:off x="3282618" y="671121"/>
            <a:ext cx="529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complete the below form to become a member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50041-330E-4A8C-B472-BD6C38FD574B}"/>
              </a:ext>
            </a:extLst>
          </p:cNvPr>
          <p:cNvSpPr txBox="1"/>
          <p:nvPr/>
        </p:nvSpPr>
        <p:spPr>
          <a:xfrm>
            <a:off x="4792506" y="544821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REGISTER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EBAE8-E65C-4A8F-8027-4DF392517D65}"/>
              </a:ext>
            </a:extLst>
          </p:cNvPr>
          <p:cNvSpPr txBox="1"/>
          <p:nvPr/>
        </p:nvSpPr>
        <p:spPr>
          <a:xfrm>
            <a:off x="3420464" y="1580226"/>
            <a:ext cx="19400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Country:</a:t>
            </a:r>
          </a:p>
          <a:p>
            <a:r>
              <a:rPr lang="en-US" dirty="0"/>
              <a:t>Password:</a:t>
            </a:r>
          </a:p>
          <a:p>
            <a:r>
              <a:rPr lang="en-US" dirty="0"/>
              <a:t>Confirm Password:</a:t>
            </a:r>
          </a:p>
          <a:p>
            <a:endParaRPr lang="en-US" dirty="0"/>
          </a:p>
          <a:p>
            <a:r>
              <a:rPr lang="en-US" dirty="0"/>
              <a:t>Bank:</a:t>
            </a:r>
          </a:p>
          <a:p>
            <a:r>
              <a:rPr lang="en-US" dirty="0"/>
              <a:t>Routing Number:</a:t>
            </a:r>
          </a:p>
          <a:p>
            <a:r>
              <a:rPr lang="en-US" dirty="0"/>
              <a:t>Account Number:</a:t>
            </a:r>
          </a:p>
        </p:txBody>
      </p:sp>
    </p:spTree>
    <p:extLst>
      <p:ext uri="{BB962C8B-B14F-4D97-AF65-F5344CB8AC3E}">
        <p14:creationId xmlns:p14="http://schemas.microsoft.com/office/powerpoint/2010/main" val="270046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63CF0-B5A9-4746-A938-6A85F0FF922A}"/>
              </a:ext>
            </a:extLst>
          </p:cNvPr>
          <p:cNvSpPr txBox="1"/>
          <p:nvPr/>
        </p:nvSpPr>
        <p:spPr>
          <a:xfrm>
            <a:off x="320842" y="272716"/>
            <a:ext cx="272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Hello, User.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C93D8-30A7-496A-B219-C80A85D2D332}"/>
              </a:ext>
            </a:extLst>
          </p:cNvPr>
          <p:cNvSpPr txBox="1"/>
          <p:nvPr/>
        </p:nvSpPr>
        <p:spPr>
          <a:xfrm>
            <a:off x="4588042" y="1010653"/>
            <a:ext cx="27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 Balance: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EE361-C764-4E89-B860-3FE4DEC928D6}"/>
              </a:ext>
            </a:extLst>
          </p:cNvPr>
          <p:cNvSpPr txBox="1"/>
          <p:nvPr/>
        </p:nvSpPr>
        <p:spPr>
          <a:xfrm>
            <a:off x="320842" y="155608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on your wish list:</a:t>
            </a:r>
          </a:p>
          <a:p>
            <a:r>
              <a:rPr lang="en-US" dirty="0"/>
              <a:t>Wish list total cost: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98B38-9600-4F2E-B60A-F6F69E0F3700}"/>
              </a:ext>
            </a:extLst>
          </p:cNvPr>
          <p:cNvSpPr txBox="1"/>
          <p:nvPr/>
        </p:nvSpPr>
        <p:spPr>
          <a:xfrm>
            <a:off x="4588042" y="1732547"/>
            <a:ext cx="2582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to Save:</a:t>
            </a:r>
          </a:p>
          <a:p>
            <a:r>
              <a:rPr lang="en-US" dirty="0"/>
              <a:t>Amount to Spend:</a:t>
            </a:r>
          </a:p>
          <a:p>
            <a:r>
              <a:rPr lang="en-US" dirty="0"/>
              <a:t>Items you can buy: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7EE9E-DD91-4B96-9123-7CA4BDD40279}"/>
              </a:ext>
            </a:extLst>
          </p:cNvPr>
          <p:cNvSpPr txBox="1"/>
          <p:nvPr/>
        </p:nvSpPr>
        <p:spPr>
          <a:xfrm>
            <a:off x="4588042" y="3898232"/>
            <a:ext cx="271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balance Report:</a:t>
            </a:r>
          </a:p>
          <a:p>
            <a:r>
              <a:rPr lang="en-US" dirty="0"/>
              <a:t>Annual Balance Report: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1B161-846E-4F74-9C80-1B404E10A12A}"/>
              </a:ext>
            </a:extLst>
          </p:cNvPr>
          <p:cNvSpPr txBox="1"/>
          <p:nvPr/>
        </p:nvSpPr>
        <p:spPr>
          <a:xfrm>
            <a:off x="4588042" y="2951747"/>
            <a:ext cx="222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Junk Report:</a:t>
            </a:r>
          </a:p>
        </p:txBody>
      </p:sp>
    </p:spTree>
    <p:extLst>
      <p:ext uri="{BB962C8B-B14F-4D97-AF65-F5344CB8AC3E}">
        <p14:creationId xmlns:p14="http://schemas.microsoft.com/office/powerpoint/2010/main" val="211240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358AE-9583-4DAA-B8AA-A4A884408FC0}"/>
              </a:ext>
            </a:extLst>
          </p:cNvPr>
          <p:cNvSpPr txBox="1"/>
          <p:nvPr/>
        </p:nvSpPr>
        <p:spPr>
          <a:xfrm>
            <a:off x="3282618" y="671121"/>
            <a:ext cx="70829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#{NAME}, you spent a total of #{</a:t>
            </a:r>
            <a:r>
              <a:rPr lang="en-US" dirty="0" err="1"/>
              <a:t>moneyWaste</a:t>
            </a:r>
            <a:r>
              <a:rPr lang="en-US" dirty="0"/>
              <a:t>} on unnecessary purchases.</a:t>
            </a:r>
          </a:p>
          <a:p>
            <a:endParaRPr lang="en-US" dirty="0"/>
          </a:p>
          <a:p>
            <a:r>
              <a:rPr lang="en-US" dirty="0"/>
              <a:t>Here is what you could have purchased instead: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C3B0D-BA8B-4869-B0D6-4F6312B6AAA6}"/>
              </a:ext>
            </a:extLst>
          </p:cNvPr>
          <p:cNvSpPr txBox="1"/>
          <p:nvPr/>
        </p:nvSpPr>
        <p:spPr>
          <a:xfrm>
            <a:off x="3420462" y="1757780"/>
            <a:ext cx="257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#{</a:t>
            </a:r>
            <a:r>
              <a:rPr lang="en-US" dirty="0" err="1"/>
              <a:t>WLitem</a:t>
            </a:r>
            <a:r>
              <a:rPr lang="en-US" dirty="0"/>
              <a:t>} for {#</a:t>
            </a:r>
            <a:r>
              <a:rPr lang="en-US" dirty="0" err="1"/>
              <a:t>Wlprice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06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ED5806-D49D-4340-B60D-25668992F2E5}"/>
              </a:ext>
            </a:extLst>
          </p:cNvPr>
          <p:cNvSpPr txBox="1"/>
          <p:nvPr/>
        </p:nvSpPr>
        <p:spPr>
          <a:xfrm>
            <a:off x="3673847" y="626732"/>
            <a:ext cx="416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BASE OF ITEMS ADDED TO WISH LIST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158D007B-2903-4090-8197-263E5EFAD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68422"/>
              </p:ext>
            </p:extLst>
          </p:nvPr>
        </p:nvGraphicFramePr>
        <p:xfrm>
          <a:off x="1694649" y="176489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34548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1748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0500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0253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4393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15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9784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9573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3302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783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1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0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0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6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3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81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8A19A-2143-46AB-A545-EB3C781A90D0}"/>
              </a:ext>
            </a:extLst>
          </p:cNvPr>
          <p:cNvSpPr txBox="1"/>
          <p:nvPr/>
        </p:nvSpPr>
        <p:spPr>
          <a:xfrm>
            <a:off x="4084376" y="653366"/>
            <a:ext cx="334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OF BANKING STATEMENT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9C397D4-34D1-4171-913A-320560834E8D}"/>
              </a:ext>
            </a:extLst>
          </p:cNvPr>
          <p:cNvGraphicFramePr>
            <a:graphicFrameLocks noGrp="1"/>
          </p:cNvGraphicFramePr>
          <p:nvPr/>
        </p:nvGraphicFramePr>
        <p:xfrm>
          <a:off x="1694649" y="176489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345486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17486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05008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02531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43934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01518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9784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9573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3302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8783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1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85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4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0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0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6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46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9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16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8A19A-2143-46AB-A545-EB3C781A90D0}"/>
              </a:ext>
            </a:extLst>
          </p:cNvPr>
          <p:cNvSpPr txBox="1"/>
          <p:nvPr/>
        </p:nvSpPr>
        <p:spPr>
          <a:xfrm>
            <a:off x="4084376" y="653366"/>
            <a:ext cx="30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HAVE BEEN SIGNED OUT!</a:t>
            </a:r>
          </a:p>
        </p:txBody>
      </p:sp>
    </p:spTree>
    <p:extLst>
      <p:ext uri="{BB962C8B-B14F-4D97-AF65-F5344CB8AC3E}">
        <p14:creationId xmlns:p14="http://schemas.microsoft.com/office/powerpoint/2010/main" val="273292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myrick</dc:creator>
  <cp:lastModifiedBy>chris myrick</cp:lastModifiedBy>
  <cp:revision>2</cp:revision>
  <dcterms:created xsi:type="dcterms:W3CDTF">2019-10-01T01:42:32Z</dcterms:created>
  <dcterms:modified xsi:type="dcterms:W3CDTF">2019-10-01T01:55:47Z</dcterms:modified>
</cp:coreProperties>
</file>