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7" r:id="rId3"/>
    <p:sldId id="267" r:id="rId4"/>
    <p:sldId id="260" r:id="rId5"/>
    <p:sldId id="259" r:id="rId6"/>
    <p:sldId id="268" r:id="rId7"/>
    <p:sldId id="269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4EA70-D18A-4CB0-8112-876D27E0FEBE}" v="1492" dt="2018-10-02T16:27:0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microsoft.com/office/2015/10/relationships/revisionInfo" Target="revisionInfo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Markus Alber" userId="3d4d585b6382d6b4" providerId="LiveId" clId="{6DA4EA70-D18A-4CB0-8112-876D27E0FEBE}"/>
    <pc:docChg chg="undo redo custSel mod addSld delSld modSld sldOrd">
      <pc:chgData name="Tomi Markus Alber" userId="3d4d585b6382d6b4" providerId="LiveId" clId="{6DA4EA70-D18A-4CB0-8112-876D27E0FEBE}" dt="2018-10-02T16:27:03.408" v="1492" actId="1076"/>
      <pc:docMkLst>
        <pc:docMk/>
      </pc:docMkLst>
      <pc:sldChg chg="addSp delSp modSp del">
        <pc:chgData name="Tomi Markus Alber" userId="3d4d585b6382d6b4" providerId="LiveId" clId="{6DA4EA70-D18A-4CB0-8112-876D27E0FEBE}" dt="2018-10-01T18:37:03.486" v="23" actId="2696"/>
        <pc:sldMkLst>
          <pc:docMk/>
          <pc:sldMk cId="3283528392" sldId="256"/>
        </pc:sldMkLst>
        <pc:spChg chg="add del mod">
          <ac:chgData name="Tomi Markus Alber" userId="3d4d585b6382d6b4" providerId="LiveId" clId="{6DA4EA70-D18A-4CB0-8112-876D27E0FEBE}" dt="2018-10-01T18:32:39.948" v="3" actId="478"/>
          <ac:spMkLst>
            <pc:docMk/>
            <pc:sldMk cId="3283528392" sldId="256"/>
            <ac:spMk id="4" creationId="{8D8BB700-4C07-4450-AA4F-D3EFEBB95055}"/>
          </ac:spMkLst>
        </pc:spChg>
        <pc:spChg chg="add">
          <ac:chgData name="Tomi Markus Alber" userId="3d4d585b6382d6b4" providerId="LiveId" clId="{6DA4EA70-D18A-4CB0-8112-876D27E0FEBE}" dt="2018-10-01T18:33:38.642" v="4"/>
          <ac:spMkLst>
            <pc:docMk/>
            <pc:sldMk cId="3283528392" sldId="256"/>
            <ac:spMk id="5" creationId="{310C3369-4004-4C80-934E-1BA21056F3BF}"/>
          </ac:spMkLst>
        </pc:spChg>
      </pc:sldChg>
      <pc:sldChg chg="addSp delSp modSp mod setBg">
        <pc:chgData name="Tomi Markus Alber" userId="3d4d585b6382d6b4" providerId="LiveId" clId="{6DA4EA70-D18A-4CB0-8112-876D27E0FEBE}" dt="2018-10-02T16:27:03.408" v="1492" actId="1076"/>
        <pc:sldMkLst>
          <pc:docMk/>
          <pc:sldMk cId="3093699158" sldId="257"/>
        </pc:sldMkLst>
        <pc:spChg chg="mod">
          <ac:chgData name="Tomi Markus Alber" userId="3d4d585b6382d6b4" providerId="LiveId" clId="{6DA4EA70-D18A-4CB0-8112-876D27E0FEBE}" dt="2018-10-02T16:26:44.784" v="1486" actId="113"/>
          <ac:spMkLst>
            <pc:docMk/>
            <pc:sldMk cId="3093699158" sldId="257"/>
            <ac:spMk id="2" creationId="{3D68FE40-1078-43EA-AF8E-EB3F9D6F8371}"/>
          </ac:spMkLst>
        </pc:spChg>
        <pc:spChg chg="mod">
          <ac:chgData name="Tomi Markus Alber" userId="3d4d585b6382d6b4" providerId="LiveId" clId="{6DA4EA70-D18A-4CB0-8112-876D27E0FEBE}" dt="2018-10-02T16:27:03.408" v="1492" actId="1076"/>
          <ac:spMkLst>
            <pc:docMk/>
            <pc:sldMk cId="3093699158" sldId="257"/>
            <ac:spMk id="3" creationId="{20668091-2210-45D5-A50D-DD0CBB5189A2}"/>
          </ac:spMkLst>
        </pc:spChg>
        <pc:spChg chg="del">
          <ac:chgData name="Tomi Markus Alber" userId="3d4d585b6382d6b4" providerId="LiveId" clId="{6DA4EA70-D18A-4CB0-8112-876D27E0FEBE}" dt="2018-10-02T15:26:54.616" v="121" actId="478"/>
          <ac:spMkLst>
            <pc:docMk/>
            <pc:sldMk cId="3093699158" sldId="257"/>
            <ac:spMk id="4" creationId="{2887E002-EF32-45ED-880A-1D58A982C85C}"/>
          </ac:spMkLst>
        </pc:spChg>
        <pc:spChg chg="add del mod">
          <ac:chgData name="Tomi Markus Alber" userId="3d4d585b6382d6b4" providerId="LiveId" clId="{6DA4EA70-D18A-4CB0-8112-876D27E0FEBE}" dt="2018-10-02T15:28:59.941" v="134" actId="478"/>
          <ac:spMkLst>
            <pc:docMk/>
            <pc:sldMk cId="3093699158" sldId="257"/>
            <ac:spMk id="6" creationId="{87B87144-236C-40E6-BE1F-E73DC5701E3E}"/>
          </ac:spMkLst>
        </pc:spChg>
        <pc:spChg chg="add del">
          <ac:chgData name="Tomi Markus Alber" userId="3d4d585b6382d6b4" providerId="LiveId" clId="{6DA4EA70-D18A-4CB0-8112-876D27E0FEBE}" dt="2018-10-02T15:29:10.113" v="136" actId="26606"/>
          <ac:spMkLst>
            <pc:docMk/>
            <pc:sldMk cId="3093699158" sldId="257"/>
            <ac:spMk id="81" creationId="{6AD30037-67ED-4367-9BE0-45787510BF13}"/>
          </ac:spMkLst>
        </pc:spChg>
        <pc:spChg chg="add del">
          <ac:chgData name="Tomi Markus Alber" userId="3d4d585b6382d6b4" providerId="LiveId" clId="{6DA4EA70-D18A-4CB0-8112-876D27E0FEBE}" dt="2018-10-02T15:29:10.113" v="136" actId="26606"/>
          <ac:spMkLst>
            <pc:docMk/>
            <pc:sldMk cId="3093699158" sldId="257"/>
            <ac:spMk id="83" creationId="{AAAE29C6-F6DD-4D29-805A-6C214EA9C040}"/>
          </ac:spMkLst>
        </pc:spChg>
        <pc:spChg chg="add del">
          <ac:chgData name="Tomi Markus Alber" userId="3d4d585b6382d6b4" providerId="LiveId" clId="{6DA4EA70-D18A-4CB0-8112-876D27E0FEBE}" dt="2018-10-02T15:29:16.073" v="138" actId="26606"/>
          <ac:spMkLst>
            <pc:docMk/>
            <pc:sldMk cId="3093699158" sldId="257"/>
            <ac:spMk id="89" creationId="{55599FE3-8CCE-4364-9F89-0C11699C4F6A}"/>
          </ac:spMkLst>
        </pc:spChg>
        <pc:spChg chg="add del">
          <ac:chgData name="Tomi Markus Alber" userId="3d4d585b6382d6b4" providerId="LiveId" clId="{6DA4EA70-D18A-4CB0-8112-876D27E0FEBE}" dt="2018-10-02T15:29:51.804" v="142" actId="26606"/>
          <ac:spMkLst>
            <pc:docMk/>
            <pc:sldMk cId="3093699158" sldId="257"/>
            <ac:spMk id="1036" creationId="{6AD30037-67ED-4367-9BE0-45787510BF13}"/>
          </ac:spMkLst>
        </pc:spChg>
        <pc:grpChg chg="add del">
          <ac:chgData name="Tomi Markus Alber" userId="3d4d585b6382d6b4" providerId="LiveId" clId="{6DA4EA70-D18A-4CB0-8112-876D27E0FEBE}" dt="2018-10-02T15:29:10.113" v="136" actId="26606"/>
          <ac:grpSpMkLst>
            <pc:docMk/>
            <pc:sldMk cId="3093699158" sldId="257"/>
            <ac:grpSpMk id="73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5:29:10.113" v="136" actId="26606"/>
          <ac:grpSpMkLst>
            <pc:docMk/>
            <pc:sldMk cId="3093699158" sldId="257"/>
            <ac:grpSpMk id="85" creationId="{50841A4E-5BC1-44B4-83CF-D524E8AEAD64}"/>
          </ac:grpSpMkLst>
        </pc:grpChg>
        <pc:grpChg chg="add">
          <ac:chgData name="Tomi Markus Alber" userId="3d4d585b6382d6b4" providerId="LiveId" clId="{6DA4EA70-D18A-4CB0-8112-876D27E0FEBE}" dt="2018-10-02T15:29:51.804" v="142" actId="26606"/>
          <ac:grpSpMkLst>
            <pc:docMk/>
            <pc:sldMk cId="3093699158" sldId="257"/>
            <ac:grpSpMk id="148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29:16.073" v="138" actId="26606"/>
          <ac:grpSpMkLst>
            <pc:docMk/>
            <pc:sldMk cId="3093699158" sldId="257"/>
            <ac:grpSpMk id="1030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5:29:16.073" v="138" actId="26606"/>
          <ac:grpSpMkLst>
            <pc:docMk/>
            <pc:sldMk cId="3093699158" sldId="257"/>
            <ac:grpSpMk id="1031" creationId="{E4C39A5A-6D63-4FAC-B6C2-D37778B97ACD}"/>
          </ac:grpSpMkLst>
        </pc:grpChg>
        <pc:grpChg chg="add del">
          <ac:chgData name="Tomi Markus Alber" userId="3d4d585b6382d6b4" providerId="LiveId" clId="{6DA4EA70-D18A-4CB0-8112-876D27E0FEBE}" dt="2018-10-02T15:29:51.804" v="142" actId="26606"/>
          <ac:grpSpMkLst>
            <pc:docMk/>
            <pc:sldMk cId="3093699158" sldId="257"/>
            <ac:grpSpMk id="1035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5:29:51.804" v="142" actId="26606"/>
          <ac:grpSpMkLst>
            <pc:docMk/>
            <pc:sldMk cId="3093699158" sldId="257"/>
            <ac:grpSpMk id="1037" creationId="{50841A4E-5BC1-44B4-83CF-D524E8AEAD64}"/>
          </ac:grpSpMkLst>
        </pc:grpChg>
        <pc:picChg chg="add mod">
          <ac:chgData name="Tomi Markus Alber" userId="3d4d585b6382d6b4" providerId="LiveId" clId="{6DA4EA70-D18A-4CB0-8112-876D27E0FEBE}" dt="2018-10-02T15:29:51.804" v="142" actId="26606"/>
          <ac:picMkLst>
            <pc:docMk/>
            <pc:sldMk cId="3093699158" sldId="257"/>
            <ac:picMk id="7" creationId="{64757B7D-F32A-4C58-BD79-A6FD4D8D5467}"/>
          </ac:picMkLst>
        </pc:picChg>
        <pc:picChg chg="add del mod">
          <ac:chgData name="Tomi Markus Alber" userId="3d4d585b6382d6b4" providerId="LiveId" clId="{6DA4EA70-D18A-4CB0-8112-876D27E0FEBE}" dt="2018-10-02T15:23:42.895" v="48"/>
          <ac:picMkLst>
            <pc:docMk/>
            <pc:sldMk cId="3093699158" sldId="257"/>
            <ac:picMk id="1026" creationId="{83EC9D2B-01B4-4E2B-AEF1-43C3BA3E28E4}"/>
          </ac:picMkLst>
        </pc:picChg>
        <pc:picChg chg="add del mod ord">
          <ac:chgData name="Tomi Markus Alber" userId="3d4d585b6382d6b4" providerId="LiveId" clId="{6DA4EA70-D18A-4CB0-8112-876D27E0FEBE}" dt="2018-10-02T15:29:43.456" v="140" actId="478"/>
          <ac:picMkLst>
            <pc:docMk/>
            <pc:sldMk cId="3093699158" sldId="257"/>
            <ac:picMk id="1028" creationId="{0B3099DB-0F6D-42D3-8713-9D2ECACE4762}"/>
          </ac:picMkLst>
        </pc:picChg>
      </pc:sldChg>
      <pc:sldChg chg="modSp">
        <pc:chgData name="Tomi Markus Alber" userId="3d4d585b6382d6b4" providerId="LiveId" clId="{6DA4EA70-D18A-4CB0-8112-876D27E0FEBE}" dt="2018-10-02T16:26:23.540" v="1480" actId="113"/>
        <pc:sldMkLst>
          <pc:docMk/>
          <pc:sldMk cId="1640818092" sldId="259"/>
        </pc:sldMkLst>
        <pc:spChg chg="mod">
          <ac:chgData name="Tomi Markus Alber" userId="3d4d585b6382d6b4" providerId="LiveId" clId="{6DA4EA70-D18A-4CB0-8112-876D27E0FEBE}" dt="2018-10-02T16:26:23.540" v="1480" actId="113"/>
          <ac:spMkLst>
            <pc:docMk/>
            <pc:sldMk cId="1640818092" sldId="259"/>
            <ac:spMk id="2" creationId="{28A68523-FAF0-400E-A1B6-05F175D8EE35}"/>
          </ac:spMkLst>
        </pc:spChg>
        <pc:spChg chg="mod">
          <ac:chgData name="Tomi Markus Alber" userId="3d4d585b6382d6b4" providerId="LiveId" clId="{6DA4EA70-D18A-4CB0-8112-876D27E0FEBE}" dt="2018-10-02T16:24:55.413" v="1467" actId="2711"/>
          <ac:spMkLst>
            <pc:docMk/>
            <pc:sldMk cId="1640818092" sldId="259"/>
            <ac:spMk id="3" creationId="{CF5EB97F-13D7-4A02-81DF-49E657B49B34}"/>
          </ac:spMkLst>
        </pc:spChg>
        <pc:spChg chg="mod">
          <ac:chgData name="Tomi Markus Alber" userId="3d4d585b6382d6b4" providerId="LiveId" clId="{6DA4EA70-D18A-4CB0-8112-876D27E0FEBE}" dt="2018-10-02T16:24:55.413" v="1467" actId="2711"/>
          <ac:spMkLst>
            <pc:docMk/>
            <pc:sldMk cId="1640818092" sldId="259"/>
            <ac:spMk id="4" creationId="{BC538C05-901E-4386-8004-3BF8FB0AD472}"/>
          </ac:spMkLst>
        </pc:spChg>
      </pc:sldChg>
      <pc:sldChg chg="addSp delSp modSp mod ord setBg">
        <pc:chgData name="Tomi Markus Alber" userId="3d4d585b6382d6b4" providerId="LiveId" clId="{6DA4EA70-D18A-4CB0-8112-876D27E0FEBE}" dt="2018-10-02T16:26:27.584" v="1481" actId="113"/>
        <pc:sldMkLst>
          <pc:docMk/>
          <pc:sldMk cId="218605610" sldId="260"/>
        </pc:sldMkLst>
        <pc:spChg chg="mod">
          <ac:chgData name="Tomi Markus Alber" userId="3d4d585b6382d6b4" providerId="LiveId" clId="{6DA4EA70-D18A-4CB0-8112-876D27E0FEBE}" dt="2018-10-02T16:26:27.584" v="1481" actId="113"/>
          <ac:spMkLst>
            <pc:docMk/>
            <pc:sldMk cId="218605610" sldId="260"/>
            <ac:spMk id="2" creationId="{A1DAECC6-0134-49EE-A9E0-5B8ABB5606C3}"/>
          </ac:spMkLst>
        </pc:spChg>
        <pc:spChg chg="mod ord">
          <ac:chgData name="Tomi Markus Alber" userId="3d4d585b6382d6b4" providerId="LiveId" clId="{6DA4EA70-D18A-4CB0-8112-876D27E0FEBE}" dt="2018-10-02T16:25:01.285" v="1468" actId="2711"/>
          <ac:spMkLst>
            <pc:docMk/>
            <pc:sldMk cId="218605610" sldId="260"/>
            <ac:spMk id="3" creationId="{90812301-E399-444A-99B4-4BDA573EFA28}"/>
          </ac:spMkLst>
        </pc:spChg>
        <pc:spChg chg="del mod">
          <ac:chgData name="Tomi Markus Alber" userId="3d4d585b6382d6b4" providerId="LiveId" clId="{6DA4EA70-D18A-4CB0-8112-876D27E0FEBE}" dt="2018-10-02T15:50:29.338" v="573" actId="478"/>
          <ac:spMkLst>
            <pc:docMk/>
            <pc:sldMk cId="218605610" sldId="260"/>
            <ac:spMk id="4" creationId="{9E6ED3D1-4183-42AE-868E-F29DC82E156D}"/>
          </ac:spMkLst>
        </pc:spChg>
        <pc:spChg chg="add del">
          <ac:chgData name="Tomi Markus Alber" userId="3d4d585b6382d6b4" providerId="LiveId" clId="{6DA4EA70-D18A-4CB0-8112-876D27E0FEBE}" dt="2018-10-02T15:51:14.324" v="590" actId="26606"/>
          <ac:spMkLst>
            <pc:docMk/>
            <pc:sldMk cId="218605610" sldId="260"/>
            <ac:spMk id="81" creationId="{AAAE29C6-F6DD-4D29-805A-6C214EA9C040}"/>
          </ac:spMkLst>
        </pc:spChg>
        <pc:spChg chg="add del">
          <ac:chgData name="Tomi Markus Alber" userId="3d4d585b6382d6b4" providerId="LiveId" clId="{6DA4EA70-D18A-4CB0-8112-876D27E0FEBE}" dt="2018-10-02T15:51:06.735" v="586" actId="26606"/>
          <ac:spMkLst>
            <pc:docMk/>
            <pc:sldMk cId="218605610" sldId="260"/>
            <ac:spMk id="87" creationId="{63A60C88-7443-4827-9241-5019758CB4F0}"/>
          </ac:spMkLst>
        </pc:spChg>
        <pc:spChg chg="add del">
          <ac:chgData name="Tomi Markus Alber" userId="3d4d585b6382d6b4" providerId="LiveId" clId="{6DA4EA70-D18A-4CB0-8112-876D27E0FEBE}" dt="2018-10-02T15:51:34.934" v="607" actId="26606"/>
          <ac:spMkLst>
            <pc:docMk/>
            <pc:sldMk cId="218605610" sldId="260"/>
            <ac:spMk id="181" creationId="{21ECAAB0-702B-4C08-B30F-0AFAC3479ADF}"/>
          </ac:spMkLst>
        </pc:spChg>
        <pc:spChg chg="add del">
          <ac:chgData name="Tomi Markus Alber" userId="3d4d585b6382d6b4" providerId="LiveId" clId="{6DA4EA70-D18A-4CB0-8112-876D27E0FEBE}" dt="2018-10-02T15:51:34.926" v="606" actId="26606"/>
          <ac:spMkLst>
            <pc:docMk/>
            <pc:sldMk cId="218605610" sldId="260"/>
            <ac:spMk id="206" creationId="{21ECAAB0-702B-4C08-B30F-0AFAC3479ADF}"/>
          </ac:spMkLst>
        </pc:spChg>
        <pc:spChg chg="add del">
          <ac:chgData name="Tomi Markus Alber" userId="3d4d585b6382d6b4" providerId="LiveId" clId="{6DA4EA70-D18A-4CB0-8112-876D27E0FEBE}" dt="2018-10-02T15:51:09.302" v="588" actId="26606"/>
          <ac:spMkLst>
            <pc:docMk/>
            <pc:sldMk cId="218605610" sldId="260"/>
            <ac:spMk id="3078" creationId="{55599FE3-8CCE-4364-9F89-0C11699C4F6A}"/>
          </ac:spMkLst>
        </pc:spChg>
        <pc:spChg chg="add del">
          <ac:chgData name="Tomi Markus Alber" userId="3d4d585b6382d6b4" providerId="LiveId" clId="{6DA4EA70-D18A-4CB0-8112-876D27E0FEBE}" dt="2018-10-02T15:51:14.324" v="590" actId="26606"/>
          <ac:spMkLst>
            <pc:docMk/>
            <pc:sldMk cId="218605610" sldId="260"/>
            <ac:spMk id="3081" creationId="{6AD30037-67ED-4367-9BE0-45787510BF13}"/>
          </ac:spMkLst>
        </pc:spChg>
        <pc:spChg chg="add del">
          <ac:chgData name="Tomi Markus Alber" userId="3d4d585b6382d6b4" providerId="LiveId" clId="{6DA4EA70-D18A-4CB0-8112-876D27E0FEBE}" dt="2018-10-02T15:51:15.751" v="592" actId="26606"/>
          <ac:spMkLst>
            <pc:docMk/>
            <pc:sldMk cId="218605610" sldId="260"/>
            <ac:spMk id="3088" creationId="{63A60C88-7443-4827-9241-5019758CB4F0}"/>
          </ac:spMkLst>
        </pc:spChg>
        <pc:spChg chg="add del">
          <ac:chgData name="Tomi Markus Alber" userId="3d4d585b6382d6b4" providerId="LiveId" clId="{6DA4EA70-D18A-4CB0-8112-876D27E0FEBE}" dt="2018-10-02T15:51:20.062" v="596" actId="26606"/>
          <ac:spMkLst>
            <pc:docMk/>
            <pc:sldMk cId="218605610" sldId="260"/>
            <ac:spMk id="3093" creationId="{6AD30037-67ED-4367-9BE0-45787510BF13}"/>
          </ac:spMkLst>
        </pc:spChg>
        <pc:spChg chg="add del">
          <ac:chgData name="Tomi Markus Alber" userId="3d4d585b6382d6b4" providerId="LiveId" clId="{6DA4EA70-D18A-4CB0-8112-876D27E0FEBE}" dt="2018-10-02T15:51:27.201" v="602" actId="26606"/>
          <ac:spMkLst>
            <pc:docMk/>
            <pc:sldMk cId="218605610" sldId="260"/>
            <ac:spMk id="3104" creationId="{63A60C88-7443-4827-9241-5019758CB4F0}"/>
          </ac:spMkLst>
        </pc:spChg>
        <pc:grpChg chg="add del">
          <ac:chgData name="Tomi Markus Alber" userId="3d4d585b6382d6b4" providerId="LiveId" clId="{6DA4EA70-D18A-4CB0-8112-876D27E0FEBE}" dt="2018-10-02T15:51:06.735" v="586" actId="26606"/>
          <ac:grpSpMkLst>
            <pc:docMk/>
            <pc:sldMk cId="218605610" sldId="260"/>
            <ac:grpSpMk id="71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06.735" v="586" actId="26606"/>
          <ac:grpSpMkLst>
            <pc:docMk/>
            <pc:sldMk cId="218605610" sldId="260"/>
            <ac:grpSpMk id="79" creationId="{DF8D5C46-63E5-40C5-A208-4B2189FA1032}"/>
          </ac:grpSpMkLst>
        </pc:grpChg>
        <pc:grpChg chg="add del">
          <ac:chgData name="Tomi Markus Alber" userId="3d4d585b6382d6b4" providerId="LiveId" clId="{6DA4EA70-D18A-4CB0-8112-876D27E0FEBE}" dt="2018-10-02T15:51:14.324" v="590" actId="26606"/>
          <ac:grpSpMkLst>
            <pc:docMk/>
            <pc:sldMk cId="218605610" sldId="260"/>
            <ac:grpSpMk id="83" creationId="{50841A4E-5BC1-44B4-83CF-D524E8AEAD64}"/>
          </ac:grpSpMkLst>
        </pc:grpChg>
        <pc:grpChg chg="add del">
          <ac:chgData name="Tomi Markus Alber" userId="3d4d585b6382d6b4" providerId="LiveId" clId="{6DA4EA70-D18A-4CB0-8112-876D27E0FEBE}" dt="2018-10-02T15:51:34.934" v="607" actId="26606"/>
          <ac:grpSpMkLst>
            <pc:docMk/>
            <pc:sldMk cId="218605610" sldId="260"/>
            <ac:grpSpMk id="165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34.934" v="607" actId="26606"/>
          <ac:grpSpMkLst>
            <pc:docMk/>
            <pc:sldMk cId="218605610" sldId="260"/>
            <ac:grpSpMk id="173" creationId="{28A4A409-9242-444A-AC1F-809866828B50}"/>
          </ac:grpSpMkLst>
        </pc:grpChg>
        <pc:grpChg chg="add del">
          <ac:chgData name="Tomi Markus Alber" userId="3d4d585b6382d6b4" providerId="LiveId" clId="{6DA4EA70-D18A-4CB0-8112-876D27E0FEBE}" dt="2018-10-02T15:51:34.926" v="606" actId="26606"/>
          <ac:grpSpMkLst>
            <pc:docMk/>
            <pc:sldMk cId="218605610" sldId="260"/>
            <ac:grpSpMk id="192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34.926" v="606" actId="26606"/>
          <ac:grpSpMkLst>
            <pc:docMk/>
            <pc:sldMk cId="218605610" sldId="260"/>
            <ac:grpSpMk id="199" creationId="{28A4A409-9242-444A-AC1F-809866828B50}"/>
          </ac:grpSpMkLst>
        </pc:grpChg>
        <pc:grpChg chg="add del">
          <ac:chgData name="Tomi Markus Alber" userId="3d4d585b6382d6b4" providerId="LiveId" clId="{6DA4EA70-D18A-4CB0-8112-876D27E0FEBE}" dt="2018-10-02T15:51:09.302" v="588" actId="26606"/>
          <ac:grpSpMkLst>
            <pc:docMk/>
            <pc:sldMk cId="218605610" sldId="260"/>
            <ac:grpSpMk id="3076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5:51:09.302" v="588" actId="26606"/>
          <ac:grpSpMkLst>
            <pc:docMk/>
            <pc:sldMk cId="218605610" sldId="260"/>
            <ac:grpSpMk id="3077" creationId="{E4C39A5A-6D63-4FAC-B6C2-D37778B97ACD}"/>
          </ac:grpSpMkLst>
        </pc:grpChg>
        <pc:grpChg chg="add">
          <ac:chgData name="Tomi Markus Alber" userId="3d4d585b6382d6b4" providerId="LiveId" clId="{6DA4EA70-D18A-4CB0-8112-876D27E0FEBE}" dt="2018-10-02T15:51:34.934" v="607" actId="26606"/>
          <ac:grpSpMkLst>
            <pc:docMk/>
            <pc:sldMk cId="218605610" sldId="260"/>
            <ac:grpSpMk id="3079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14.324" v="590" actId="26606"/>
          <ac:grpSpMkLst>
            <pc:docMk/>
            <pc:sldMk cId="218605610" sldId="260"/>
            <ac:grpSpMk id="3080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5:51:15.751" v="592" actId="26606"/>
          <ac:grpSpMkLst>
            <pc:docMk/>
            <pc:sldMk cId="218605610" sldId="260"/>
            <ac:grpSpMk id="3084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15.751" v="592" actId="26606"/>
          <ac:grpSpMkLst>
            <pc:docMk/>
            <pc:sldMk cId="218605610" sldId="260"/>
            <ac:grpSpMk id="3085" creationId="{DF8D5C46-63E5-40C5-A208-4B2189FA1032}"/>
          </ac:grpSpMkLst>
        </pc:grpChg>
        <pc:grpChg chg="add del">
          <ac:chgData name="Tomi Markus Alber" userId="3d4d585b6382d6b4" providerId="LiveId" clId="{6DA4EA70-D18A-4CB0-8112-876D27E0FEBE}" dt="2018-10-02T15:51:18.710" v="594" actId="26606"/>
          <ac:grpSpMkLst>
            <pc:docMk/>
            <pc:sldMk cId="218605610" sldId="260"/>
            <ac:grpSpMk id="3090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20.062" v="596" actId="26606"/>
          <ac:grpSpMkLst>
            <pc:docMk/>
            <pc:sldMk cId="218605610" sldId="260"/>
            <ac:grpSpMk id="3092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5:51:20.062" v="596" actId="26606"/>
          <ac:grpSpMkLst>
            <pc:docMk/>
            <pc:sldMk cId="218605610" sldId="260"/>
            <ac:grpSpMk id="3094" creationId="{50841A4E-5BC1-44B4-83CF-D524E8AEAD64}"/>
          </ac:grpSpMkLst>
        </pc:grpChg>
        <pc:grpChg chg="add del">
          <ac:chgData name="Tomi Markus Alber" userId="3d4d585b6382d6b4" providerId="LiveId" clId="{6DA4EA70-D18A-4CB0-8112-876D27E0FEBE}" dt="2018-10-02T15:51:21.254" v="598" actId="26606"/>
          <ac:grpSpMkLst>
            <pc:docMk/>
            <pc:sldMk cId="218605610" sldId="260"/>
            <ac:grpSpMk id="3098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27.201" v="602" actId="26606"/>
          <ac:grpSpMkLst>
            <pc:docMk/>
            <pc:sldMk cId="218605610" sldId="260"/>
            <ac:grpSpMk id="3100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5:51:27.201" v="602" actId="26606"/>
          <ac:grpSpMkLst>
            <pc:docMk/>
            <pc:sldMk cId="218605610" sldId="260"/>
            <ac:grpSpMk id="3101" creationId="{DF8D5C46-63E5-40C5-A208-4B2189FA1032}"/>
          </ac:grpSpMkLst>
        </pc:grpChg>
        <pc:picChg chg="add mod ord">
          <ac:chgData name="Tomi Markus Alber" userId="3d4d585b6382d6b4" providerId="LiveId" clId="{6DA4EA70-D18A-4CB0-8112-876D27E0FEBE}" dt="2018-10-02T15:52:29.308" v="632" actId="1076"/>
          <ac:picMkLst>
            <pc:docMk/>
            <pc:sldMk cId="218605610" sldId="260"/>
            <ac:picMk id="3074" creationId="{3B6BD230-CE72-4091-9AAB-869560A65B08}"/>
          </ac:picMkLst>
        </pc:picChg>
      </pc:sldChg>
      <pc:sldChg chg="modSp del">
        <pc:chgData name="Tomi Markus Alber" userId="3d4d585b6382d6b4" providerId="LiveId" clId="{6DA4EA70-D18A-4CB0-8112-876D27E0FEBE}" dt="2018-10-02T15:59:56.300" v="727" actId="2696"/>
        <pc:sldMkLst>
          <pc:docMk/>
          <pc:sldMk cId="1884894548" sldId="261"/>
        </pc:sldMkLst>
        <pc:spChg chg="mod">
          <ac:chgData name="Tomi Markus Alber" userId="3d4d585b6382d6b4" providerId="LiveId" clId="{6DA4EA70-D18A-4CB0-8112-876D27E0FEBE}" dt="2018-10-02T15:55:06.906" v="637" actId="20577"/>
          <ac:spMkLst>
            <pc:docMk/>
            <pc:sldMk cId="1884894548" sldId="261"/>
            <ac:spMk id="3" creationId="{6226158C-7AB2-4780-9383-6045FF4DA4A5}"/>
          </ac:spMkLst>
        </pc:spChg>
      </pc:sldChg>
      <pc:sldChg chg="addSp modSp mod setBg setClrOvrMap">
        <pc:chgData name="Tomi Markus Alber" userId="3d4d585b6382d6b4" providerId="LiveId" clId="{6DA4EA70-D18A-4CB0-8112-876D27E0FEBE}" dt="2018-10-02T15:32:22.321" v="144" actId="26606"/>
        <pc:sldMkLst>
          <pc:docMk/>
          <pc:sldMk cId="1267192889" sldId="262"/>
        </pc:sldMkLst>
        <pc:spChg chg="mod">
          <ac:chgData name="Tomi Markus Alber" userId="3d4d585b6382d6b4" providerId="LiveId" clId="{6DA4EA70-D18A-4CB0-8112-876D27E0FEBE}" dt="2018-10-02T15:32:22.321" v="144" actId="26606"/>
          <ac:spMkLst>
            <pc:docMk/>
            <pc:sldMk cId="1267192889" sldId="262"/>
            <ac:spMk id="2" creationId="{03BDD118-A3F4-47EC-A719-D974893C56A0}"/>
          </ac:spMkLst>
        </pc:spChg>
        <pc:spChg chg="add">
          <ac:chgData name="Tomi Markus Alber" userId="3d4d585b6382d6b4" providerId="LiveId" clId="{6DA4EA70-D18A-4CB0-8112-876D27E0FEBE}" dt="2018-10-02T15:32:22.321" v="144" actId="26606"/>
          <ac:spMkLst>
            <pc:docMk/>
            <pc:sldMk cId="1267192889" sldId="262"/>
            <ac:spMk id="15" creationId="{E67A1FC6-22FB-4EA7-B90A-C9F18FBEF30F}"/>
          </ac:spMkLst>
        </pc:spChg>
        <pc:spChg chg="add">
          <ac:chgData name="Tomi Markus Alber" userId="3d4d585b6382d6b4" providerId="LiveId" clId="{6DA4EA70-D18A-4CB0-8112-876D27E0FEBE}" dt="2018-10-02T15:32:22.321" v="144" actId="26606"/>
          <ac:spMkLst>
            <pc:docMk/>
            <pc:sldMk cId="1267192889" sldId="262"/>
            <ac:spMk id="17" creationId="{6246FDC4-DD97-431A-914A-9EB57A4A3C7C}"/>
          </ac:spMkLst>
        </pc:spChg>
        <pc:spChg chg="add">
          <ac:chgData name="Tomi Markus Alber" userId="3d4d585b6382d6b4" providerId="LiveId" clId="{6DA4EA70-D18A-4CB0-8112-876D27E0FEBE}" dt="2018-10-02T15:32:22.321" v="144" actId="26606"/>
          <ac:spMkLst>
            <pc:docMk/>
            <pc:sldMk cId="1267192889" sldId="262"/>
            <ac:spMk id="19" creationId="{CD4E68A2-74B0-42F5-BB75-2E1A7C2018C7}"/>
          </ac:spMkLst>
        </pc:spChg>
        <pc:grpChg chg="add">
          <ac:chgData name="Tomi Markus Alber" userId="3d4d585b6382d6b4" providerId="LiveId" clId="{6DA4EA70-D18A-4CB0-8112-876D27E0FEBE}" dt="2018-10-02T15:32:22.321" v="144" actId="26606"/>
          <ac:grpSpMkLst>
            <pc:docMk/>
            <pc:sldMk cId="1267192889" sldId="262"/>
            <ac:grpSpMk id="7" creationId="{E9D059B6-ADD8-488A-B346-63289E90D13F}"/>
          </ac:grpSpMkLst>
        </pc:grpChg>
      </pc:sldChg>
      <pc:sldChg chg="del">
        <pc:chgData name="Tomi Markus Alber" userId="3d4d585b6382d6b4" providerId="LiveId" clId="{6DA4EA70-D18A-4CB0-8112-876D27E0FEBE}" dt="2018-10-02T15:32:51.985" v="145" actId="2696"/>
        <pc:sldMkLst>
          <pc:docMk/>
          <pc:sldMk cId="357448511" sldId="263"/>
        </pc:sldMkLst>
      </pc:sldChg>
      <pc:sldChg chg="del">
        <pc:chgData name="Tomi Markus Alber" userId="3d4d585b6382d6b4" providerId="LiveId" clId="{6DA4EA70-D18A-4CB0-8112-876D27E0FEBE}" dt="2018-10-02T16:18:43.064" v="1128" actId="2696"/>
        <pc:sldMkLst>
          <pc:docMk/>
          <pc:sldMk cId="3556120110" sldId="264"/>
        </pc:sldMkLst>
      </pc:sldChg>
      <pc:sldChg chg="delSp add del">
        <pc:chgData name="Tomi Markus Alber" userId="3d4d585b6382d6b4" providerId="LiveId" clId="{6DA4EA70-D18A-4CB0-8112-876D27E0FEBE}" dt="2018-10-01T18:34:14.434" v="9" actId="2696"/>
        <pc:sldMkLst>
          <pc:docMk/>
          <pc:sldMk cId="3426429371" sldId="265"/>
        </pc:sldMkLst>
        <pc:spChg chg="del">
          <ac:chgData name="Tomi Markus Alber" userId="3d4d585b6382d6b4" providerId="LiveId" clId="{6DA4EA70-D18A-4CB0-8112-876D27E0FEBE}" dt="2018-10-01T18:33:58.244" v="6" actId="478"/>
          <ac:spMkLst>
            <pc:docMk/>
            <pc:sldMk cId="3426429371" sldId="265"/>
            <ac:spMk id="2" creationId="{3601DB09-658C-4ACC-B2B8-9E2F47BA6DCB}"/>
          </ac:spMkLst>
        </pc:spChg>
      </pc:sldChg>
      <pc:sldChg chg="addSp modSp add">
        <pc:chgData name="Tomi Markus Alber" userId="3d4d585b6382d6b4" providerId="LiveId" clId="{6DA4EA70-D18A-4CB0-8112-876D27E0FEBE}" dt="2018-10-02T13:04:49.512" v="24" actId="1076"/>
        <pc:sldMkLst>
          <pc:docMk/>
          <pc:sldMk cId="3782012901" sldId="266"/>
        </pc:sldMkLst>
        <pc:spChg chg="add mod">
          <ac:chgData name="Tomi Markus Alber" userId="3d4d585b6382d6b4" providerId="LiveId" clId="{6DA4EA70-D18A-4CB0-8112-876D27E0FEBE}" dt="2018-10-02T13:04:49.512" v="24" actId="1076"/>
          <ac:spMkLst>
            <pc:docMk/>
            <pc:sldMk cId="3782012901" sldId="266"/>
            <ac:spMk id="2" creationId="{7389C098-DDA5-49EF-A40D-9F952C1CA232}"/>
          </ac:spMkLst>
        </pc:spChg>
        <pc:spChg chg="mod">
          <ac:chgData name="Tomi Markus Alber" userId="3d4d585b6382d6b4" providerId="LiveId" clId="{6DA4EA70-D18A-4CB0-8112-876D27E0FEBE}" dt="2018-10-01T18:35:23.517" v="18" actId="1076"/>
          <ac:spMkLst>
            <pc:docMk/>
            <pc:sldMk cId="3782012901" sldId="266"/>
            <ac:spMk id="3093" creationId="{00000000-0000-0000-0000-000000000000}"/>
          </ac:spMkLst>
        </pc:spChg>
        <pc:spChg chg="mod">
          <ac:chgData name="Tomi Markus Alber" userId="3d4d585b6382d6b4" providerId="LiveId" clId="{6DA4EA70-D18A-4CB0-8112-876D27E0FEBE}" dt="2018-10-01T18:34:36.940" v="17" actId="27636"/>
          <ac:spMkLst>
            <pc:docMk/>
            <pc:sldMk cId="3782012901" sldId="266"/>
            <ac:spMk id="3100" creationId="{00000000-0000-0000-0000-000000000000}"/>
          </ac:spMkLst>
        </pc:spChg>
      </pc:sldChg>
      <pc:sldChg chg="addSp delSp modSp add mod setBg">
        <pc:chgData name="Tomi Markus Alber" userId="3d4d585b6382d6b4" providerId="LiveId" clId="{6DA4EA70-D18A-4CB0-8112-876D27E0FEBE}" dt="2018-10-02T16:26:36.447" v="1484" actId="14100"/>
        <pc:sldMkLst>
          <pc:docMk/>
          <pc:sldMk cId="1247758048" sldId="267"/>
        </pc:sldMkLst>
        <pc:spChg chg="add del mod">
          <ac:chgData name="Tomi Markus Alber" userId="3d4d585b6382d6b4" providerId="LiveId" clId="{6DA4EA70-D18A-4CB0-8112-876D27E0FEBE}" dt="2018-10-02T16:26:36.447" v="1484" actId="14100"/>
          <ac:spMkLst>
            <pc:docMk/>
            <pc:sldMk cId="1247758048" sldId="267"/>
            <ac:spMk id="2" creationId="{D16F1222-78A0-4B72-9A25-9371B211B95D}"/>
          </ac:spMkLst>
        </pc:spChg>
        <pc:spChg chg="add del">
          <ac:chgData name="Tomi Markus Alber" userId="3d4d585b6382d6b4" providerId="LiveId" clId="{6DA4EA70-D18A-4CB0-8112-876D27E0FEBE}" dt="2018-10-02T15:24:50.521" v="60"/>
          <ac:spMkLst>
            <pc:docMk/>
            <pc:sldMk cId="1247758048" sldId="267"/>
            <ac:spMk id="3" creationId="{B528BE61-C27F-4FFE-B810-0F525C6186DE}"/>
          </ac:spMkLst>
        </pc:spChg>
        <pc:spChg chg="add del">
          <ac:chgData name="Tomi Markus Alber" userId="3d4d585b6382d6b4" providerId="LiveId" clId="{6DA4EA70-D18A-4CB0-8112-876D27E0FEBE}" dt="2018-10-02T15:24:00.177" v="54" actId="26606"/>
          <ac:spMkLst>
            <pc:docMk/>
            <pc:sldMk cId="1247758048" sldId="267"/>
            <ac:spMk id="74" creationId="{6AD30037-67ED-4367-9BE0-45787510BF13}"/>
          </ac:spMkLst>
        </pc:spChg>
        <pc:spChg chg="add del">
          <ac:chgData name="Tomi Markus Alber" userId="3d4d585b6382d6b4" providerId="LiveId" clId="{6DA4EA70-D18A-4CB0-8112-876D27E0FEBE}" dt="2018-10-02T15:30:03.846" v="143" actId="26606"/>
          <ac:spMkLst>
            <pc:docMk/>
            <pc:sldMk cId="1247758048" sldId="267"/>
            <ac:spMk id="84" creationId="{21ECAAB0-702B-4C08-B30F-0AFAC3479ADF}"/>
          </ac:spMkLst>
        </pc:spChg>
        <pc:spChg chg="add del">
          <ac:chgData name="Tomi Markus Alber" userId="3d4d585b6382d6b4" providerId="LiveId" clId="{6DA4EA70-D18A-4CB0-8112-876D27E0FEBE}" dt="2018-10-02T15:24:44.216" v="56" actId="26606"/>
          <ac:spMkLst>
            <pc:docMk/>
            <pc:sldMk cId="1247758048" sldId="267"/>
            <ac:spMk id="87" creationId="{084966D2-3C9B-4F47-8231-1DEC33D3BDFE}"/>
          </ac:spMkLst>
        </pc:spChg>
        <pc:spChg chg="add mod">
          <ac:chgData name="Tomi Markus Alber" userId="3d4d585b6382d6b4" providerId="LiveId" clId="{6DA4EA70-D18A-4CB0-8112-876D27E0FEBE}" dt="2018-10-02T16:25:10.229" v="1469" actId="2711"/>
          <ac:spMkLst>
            <pc:docMk/>
            <pc:sldMk cId="1247758048" sldId="267"/>
            <ac:spMk id="151" creationId="{95DB57EE-F280-4C39-98FB-CD03D3A20A38}"/>
          </ac:spMkLst>
        </pc:spChg>
        <pc:spChg chg="add del">
          <ac:chgData name="Tomi Markus Alber" userId="3d4d585b6382d6b4" providerId="LiveId" clId="{6DA4EA70-D18A-4CB0-8112-876D27E0FEBE}" dt="2018-10-02T15:24:00.177" v="54" actId="26606"/>
          <ac:spMkLst>
            <pc:docMk/>
            <pc:sldMk cId="1247758048" sldId="267"/>
            <ac:spMk id="2055" creationId="{F87E634E-715F-45F4-BE4C-725507D28ADD}"/>
          </ac:spMkLst>
        </pc:spChg>
        <pc:spChg chg="add del">
          <ac:chgData name="Tomi Markus Alber" userId="3d4d585b6382d6b4" providerId="LiveId" clId="{6DA4EA70-D18A-4CB0-8112-876D27E0FEBE}" dt="2018-10-02T15:25:16.338" v="74" actId="478"/>
          <ac:spMkLst>
            <pc:docMk/>
            <pc:sldMk cId="1247758048" sldId="267"/>
            <ac:spMk id="2057" creationId="{69764DED-5AEF-4E62-9A68-E085D399549D}"/>
          </ac:spMkLst>
        </pc:spChg>
        <pc:grpChg chg="add del">
          <ac:chgData name="Tomi Markus Alber" userId="3d4d585b6382d6b4" providerId="LiveId" clId="{6DA4EA70-D18A-4CB0-8112-876D27E0FEBE}" dt="2018-10-02T15:24:44.216" v="56" actId="26606"/>
          <ac:grpSpMkLst>
            <pc:docMk/>
            <pc:sldMk cId="1247758048" sldId="267"/>
            <ac:grpSpMk id="71" creationId="{089D35B1-0ED5-4358-8CAE-A9E49412AAA1}"/>
          </ac:grpSpMkLst>
        </pc:grpChg>
        <pc:grpChg chg="add del">
          <ac:chgData name="Tomi Markus Alber" userId="3d4d585b6382d6b4" providerId="LiveId" clId="{6DA4EA70-D18A-4CB0-8112-876D27E0FEBE}" dt="2018-10-02T15:24:00.177" v="54" actId="26606"/>
          <ac:grpSpMkLst>
            <pc:docMk/>
            <pc:sldMk cId="1247758048" sldId="267"/>
            <ac:grpSpMk id="76" creationId="{50841A4E-5BC1-44B4-83CF-D524E8AEAD64}"/>
          </ac:grpSpMkLst>
        </pc:grpChg>
        <pc:grpChg chg="add del">
          <ac:chgData name="Tomi Markus Alber" userId="3d4d585b6382d6b4" providerId="LiveId" clId="{6DA4EA70-D18A-4CB0-8112-876D27E0FEBE}" dt="2018-10-02T15:24:44.216" v="56" actId="26606"/>
          <ac:grpSpMkLst>
            <pc:docMk/>
            <pc:sldMk cId="1247758048" sldId="267"/>
            <ac:grpSpMk id="79" creationId="{DD65B30C-427F-449E-B039-E288E85D8AFA}"/>
          </ac:grpSpMkLst>
        </pc:grpChg>
        <pc:grpChg chg="add">
          <ac:chgData name="Tomi Markus Alber" userId="3d4d585b6382d6b4" providerId="LiveId" clId="{6DA4EA70-D18A-4CB0-8112-876D27E0FEBE}" dt="2018-10-02T15:30:03.846" v="143" actId="26606"/>
          <ac:grpSpMkLst>
            <pc:docMk/>
            <pc:sldMk cId="1247758048" sldId="267"/>
            <ac:grpSpMk id="143" creationId="{08F94D66-27EC-4CB8-8226-D7F41C161863}"/>
          </ac:grpSpMkLst>
        </pc:grpChg>
        <pc:grpChg chg="add del">
          <ac:chgData name="Tomi Markus Alber" userId="3d4d585b6382d6b4" providerId="LiveId" clId="{6DA4EA70-D18A-4CB0-8112-876D27E0FEBE}" dt="2018-10-02T15:30:03.846" v="143" actId="26606"/>
          <ac:grpSpMkLst>
            <pc:docMk/>
            <pc:sldMk cId="1247758048" sldId="267"/>
            <ac:grpSpMk id="2054" creationId="{28A4A409-9242-444A-AC1F-809866828B50}"/>
          </ac:grpSpMkLst>
        </pc:grpChg>
        <pc:picChg chg="add del mod">
          <ac:chgData name="Tomi Markus Alber" userId="3d4d585b6382d6b4" providerId="LiveId" clId="{6DA4EA70-D18A-4CB0-8112-876D27E0FEBE}" dt="2018-10-02T15:24:48.381" v="59"/>
          <ac:picMkLst>
            <pc:docMk/>
            <pc:sldMk cId="1247758048" sldId="267"/>
            <ac:picMk id="2050" creationId="{D585F980-8564-4B00-AC2B-4BA1E2F0CE59}"/>
          </ac:picMkLst>
        </pc:picChg>
        <pc:picChg chg="add del">
          <ac:chgData name="Tomi Markus Alber" userId="3d4d585b6382d6b4" providerId="LiveId" clId="{6DA4EA70-D18A-4CB0-8112-876D27E0FEBE}" dt="2018-10-02T15:24:57.728" v="61" actId="26606"/>
          <ac:picMkLst>
            <pc:docMk/>
            <pc:sldMk cId="1247758048" sldId="267"/>
            <ac:picMk id="2052" creationId="{137E1E2C-32C4-44A7-B510-555B8364174F}"/>
          </ac:picMkLst>
        </pc:picChg>
        <pc:picChg chg="add del">
          <ac:chgData name="Tomi Markus Alber" userId="3d4d585b6382d6b4" providerId="LiveId" clId="{6DA4EA70-D18A-4CB0-8112-876D27E0FEBE}" dt="2018-10-02T15:24:00.177" v="54" actId="26606"/>
          <ac:picMkLst>
            <pc:docMk/>
            <pc:sldMk cId="1247758048" sldId="267"/>
            <ac:picMk id="2053" creationId="{D585F980-8564-4B00-AC2B-4BA1E2F0CE59}"/>
          </ac:picMkLst>
        </pc:picChg>
        <pc:picChg chg="add mod">
          <ac:chgData name="Tomi Markus Alber" userId="3d4d585b6382d6b4" providerId="LiveId" clId="{6DA4EA70-D18A-4CB0-8112-876D27E0FEBE}" dt="2018-10-02T15:30:03.846" v="143" actId="26606"/>
          <ac:picMkLst>
            <pc:docMk/>
            <pc:sldMk cId="1247758048" sldId="267"/>
            <ac:picMk id="2058" creationId="{137E1E2C-32C4-44A7-B510-555B8364174F}"/>
          </ac:picMkLst>
        </pc:picChg>
        <pc:picChg chg="add del">
          <ac:chgData name="Tomi Markus Alber" userId="3d4d585b6382d6b4" providerId="LiveId" clId="{6DA4EA70-D18A-4CB0-8112-876D27E0FEBE}" dt="2018-10-02T15:24:44.216" v="56" actId="26606"/>
          <ac:picMkLst>
            <pc:docMk/>
            <pc:sldMk cId="1247758048" sldId="267"/>
            <ac:picMk id="2059" creationId="{D585F980-8564-4B00-AC2B-4BA1E2F0CE59}"/>
          </ac:picMkLst>
        </pc:picChg>
      </pc:sldChg>
      <pc:sldChg chg="modSp add">
        <pc:chgData name="Tomi Markus Alber" userId="3d4d585b6382d6b4" providerId="LiveId" clId="{6DA4EA70-D18A-4CB0-8112-876D27E0FEBE}" dt="2018-10-02T16:26:18.378" v="1479" actId="113"/>
        <pc:sldMkLst>
          <pc:docMk/>
          <pc:sldMk cId="500275091" sldId="268"/>
        </pc:sldMkLst>
        <pc:spChg chg="mod">
          <ac:chgData name="Tomi Markus Alber" userId="3d4d585b6382d6b4" providerId="LiveId" clId="{6DA4EA70-D18A-4CB0-8112-876D27E0FEBE}" dt="2018-10-02T16:26:18.378" v="1479" actId="113"/>
          <ac:spMkLst>
            <pc:docMk/>
            <pc:sldMk cId="500275091" sldId="268"/>
            <ac:spMk id="2" creationId="{58A08756-1EC5-41EA-837B-FA50A6692C75}"/>
          </ac:spMkLst>
        </pc:spChg>
        <pc:spChg chg="mod">
          <ac:chgData name="Tomi Markus Alber" userId="3d4d585b6382d6b4" providerId="LiveId" clId="{6DA4EA70-D18A-4CB0-8112-876D27E0FEBE}" dt="2018-10-02T16:24:50.756" v="1466" actId="2711"/>
          <ac:spMkLst>
            <pc:docMk/>
            <pc:sldMk cId="500275091" sldId="268"/>
            <ac:spMk id="3" creationId="{093F24B1-E912-41D5-9193-D03A90472877}"/>
          </ac:spMkLst>
        </pc:spChg>
      </pc:sldChg>
      <pc:sldChg chg="addSp delSp modSp add mod ord setBg">
        <pc:chgData name="Tomi Markus Alber" userId="3d4d585b6382d6b4" providerId="LiveId" clId="{6DA4EA70-D18A-4CB0-8112-876D27E0FEBE}" dt="2018-10-02T16:26:03.524" v="1477" actId="255"/>
        <pc:sldMkLst>
          <pc:docMk/>
          <pc:sldMk cId="1798246804" sldId="269"/>
        </pc:sldMkLst>
        <pc:spChg chg="mod">
          <ac:chgData name="Tomi Markus Alber" userId="3d4d585b6382d6b4" providerId="LiveId" clId="{6DA4EA70-D18A-4CB0-8112-876D27E0FEBE}" dt="2018-10-02T16:26:03.524" v="1477" actId="255"/>
          <ac:spMkLst>
            <pc:docMk/>
            <pc:sldMk cId="1798246804" sldId="269"/>
            <ac:spMk id="2" creationId="{C32A863B-F5E5-4577-B551-5BC449EBC4DB}"/>
          </ac:spMkLst>
        </pc:spChg>
        <pc:spChg chg="add del mod">
          <ac:chgData name="Tomi Markus Alber" userId="3d4d585b6382d6b4" providerId="LiveId" clId="{6DA4EA70-D18A-4CB0-8112-876D27E0FEBE}" dt="2018-10-02T16:17:42.692" v="1101"/>
          <ac:spMkLst>
            <pc:docMk/>
            <pc:sldMk cId="1798246804" sldId="269"/>
            <ac:spMk id="3" creationId="{EC10A777-2415-4A42-A1FA-5E55952D67C5}"/>
          </ac:spMkLst>
        </pc:spChg>
        <pc:spChg chg="mod">
          <ac:chgData name="Tomi Markus Alber" userId="3d4d585b6382d6b4" providerId="LiveId" clId="{6DA4EA70-D18A-4CB0-8112-876D27E0FEBE}" dt="2018-10-02T16:24:45.505" v="1465" actId="2711"/>
          <ac:spMkLst>
            <pc:docMk/>
            <pc:sldMk cId="1798246804" sldId="269"/>
            <ac:spMk id="4" creationId="{E467D02C-6EB6-405F-822C-D77D7E412639}"/>
          </ac:spMkLst>
        </pc:spChg>
        <pc:spChg chg="add del mod">
          <ac:chgData name="Tomi Markus Alber" userId="3d4d585b6382d6b4" providerId="LiveId" clId="{6DA4EA70-D18A-4CB0-8112-876D27E0FEBE}" dt="2018-10-02T16:14:03.505" v="1063"/>
          <ac:spMkLst>
            <pc:docMk/>
            <pc:sldMk cId="1798246804" sldId="269"/>
            <ac:spMk id="5" creationId="{E1D3ECC6-8CF4-436D-B42D-B4B342AAB5FE}"/>
          </ac:spMkLst>
        </pc:spChg>
        <pc:spChg chg="add del">
          <ac:chgData name="Tomi Markus Alber" userId="3d4d585b6382d6b4" providerId="LiveId" clId="{6DA4EA70-D18A-4CB0-8112-876D27E0FEBE}" dt="2018-10-02T16:18:32.110" v="1125" actId="26606"/>
          <ac:spMkLst>
            <pc:docMk/>
            <pc:sldMk cId="1798246804" sldId="269"/>
            <ac:spMk id="68" creationId="{DD7EED39-224E-4230-8FD1-B1E1AF6C6E36}"/>
          </ac:spMkLst>
        </pc:spChg>
        <pc:spChg chg="add del">
          <ac:chgData name="Tomi Markus Alber" userId="3d4d585b6382d6b4" providerId="LiveId" clId="{6DA4EA70-D18A-4CB0-8112-876D27E0FEBE}" dt="2018-10-02T16:17:34.796" v="1099" actId="26606"/>
          <ac:spMkLst>
            <pc:docMk/>
            <pc:sldMk cId="1798246804" sldId="269"/>
            <ac:spMk id="87" creationId="{55599FE3-8CCE-4364-9F89-0C11699C4F6A}"/>
          </ac:spMkLst>
        </pc:spChg>
        <pc:spChg chg="add del">
          <ac:chgData name="Tomi Markus Alber" userId="3d4d585b6382d6b4" providerId="LiveId" clId="{6DA4EA70-D18A-4CB0-8112-876D27E0FEBE}" dt="2018-10-02T16:17:50.690" v="1106" actId="26606"/>
          <ac:spMkLst>
            <pc:docMk/>
            <pc:sldMk cId="1798246804" sldId="269"/>
            <ac:spMk id="89" creationId="{55599FE3-8CCE-4364-9F89-0C11699C4F6A}"/>
          </ac:spMkLst>
        </pc:spChg>
        <pc:spChg chg="add del">
          <ac:chgData name="Tomi Markus Alber" userId="3d4d585b6382d6b4" providerId="LiveId" clId="{6DA4EA70-D18A-4CB0-8112-876D27E0FEBE}" dt="2018-10-02T16:18:20.583" v="1117" actId="26606"/>
          <ac:spMkLst>
            <pc:docMk/>
            <pc:sldMk cId="1798246804" sldId="269"/>
            <ac:spMk id="101" creationId="{6AD30037-67ED-4367-9BE0-45787510BF13}"/>
          </ac:spMkLst>
        </pc:spChg>
        <pc:spChg chg="add del">
          <ac:chgData name="Tomi Markus Alber" userId="3d4d585b6382d6b4" providerId="LiveId" clId="{6DA4EA70-D18A-4CB0-8112-876D27E0FEBE}" dt="2018-10-02T16:18:25.201" v="1121" actId="26606"/>
          <ac:spMkLst>
            <pc:docMk/>
            <pc:sldMk cId="1798246804" sldId="269"/>
            <ac:spMk id="109" creationId="{55599FE3-8CCE-4364-9F89-0C11699C4F6A}"/>
          </ac:spMkLst>
        </pc:spChg>
        <pc:spChg chg="add del">
          <ac:chgData name="Tomi Markus Alber" userId="3d4d585b6382d6b4" providerId="LiveId" clId="{6DA4EA70-D18A-4CB0-8112-876D27E0FEBE}" dt="2018-10-02T16:17:55.368" v="1108" actId="26606"/>
          <ac:spMkLst>
            <pc:docMk/>
            <pc:sldMk cId="1798246804" sldId="269"/>
            <ac:spMk id="4110" creationId="{6AD30037-67ED-4367-9BE0-45787510BF13}"/>
          </ac:spMkLst>
        </pc:spChg>
        <pc:spChg chg="add del">
          <ac:chgData name="Tomi Markus Alber" userId="3d4d585b6382d6b4" providerId="LiveId" clId="{6DA4EA70-D18A-4CB0-8112-876D27E0FEBE}" dt="2018-10-02T16:18:28.682" v="1123" actId="26606"/>
          <ac:spMkLst>
            <pc:docMk/>
            <pc:sldMk cId="1798246804" sldId="269"/>
            <ac:spMk id="4124" creationId="{6AD30037-67ED-4367-9BE0-45787510BF13}"/>
          </ac:spMkLst>
        </pc:spChg>
        <pc:spChg chg="add del">
          <ac:chgData name="Tomi Markus Alber" userId="3d4d585b6382d6b4" providerId="LiveId" clId="{6DA4EA70-D18A-4CB0-8112-876D27E0FEBE}" dt="2018-10-02T16:18:28.682" v="1123" actId="26606"/>
          <ac:spMkLst>
            <pc:docMk/>
            <pc:sldMk cId="1798246804" sldId="269"/>
            <ac:spMk id="4125" creationId="{AAAE29C6-F6DD-4D29-805A-6C214EA9C040}"/>
          </ac:spMkLst>
        </pc:spChg>
        <pc:grpChg chg="add del">
          <ac:chgData name="Tomi Markus Alber" userId="3d4d585b6382d6b4" providerId="LiveId" clId="{6DA4EA70-D18A-4CB0-8112-876D27E0FEBE}" dt="2018-10-02T16:18:32.110" v="1125" actId="26606"/>
          <ac:grpSpMkLst>
            <pc:docMk/>
            <pc:sldMk cId="1798246804" sldId="269"/>
            <ac:grpSpMk id="64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6:18:32.110" v="1125" actId="26606"/>
          <ac:grpSpMkLst>
            <pc:docMk/>
            <pc:sldMk cId="1798246804" sldId="269"/>
            <ac:grpSpMk id="65" creationId="{A2E861A3-F23C-46B8-A38A-4A22E453D993}"/>
          </ac:grpSpMkLst>
        </pc:grpChg>
        <pc:grpChg chg="add del">
          <ac:chgData name="Tomi Markus Alber" userId="3d4d585b6382d6b4" providerId="LiveId" clId="{6DA4EA70-D18A-4CB0-8112-876D27E0FEBE}" dt="2018-10-02T16:17:34.796" v="1099" actId="26606"/>
          <ac:grpSpMkLst>
            <pc:docMk/>
            <pc:sldMk cId="1798246804" sldId="269"/>
            <ac:grpSpMk id="71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6:17:49.133" v="1104" actId="26606"/>
          <ac:grpSpMkLst>
            <pc:docMk/>
            <pc:sldMk cId="1798246804" sldId="269"/>
            <ac:grpSpMk id="73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6:17:34.796" v="1099" actId="26606"/>
          <ac:grpSpMkLst>
            <pc:docMk/>
            <pc:sldMk cId="1798246804" sldId="269"/>
            <ac:grpSpMk id="79" creationId="{E4C39A5A-6D63-4FAC-B6C2-D37778B97ACD}"/>
          </ac:grpSpMkLst>
        </pc:grpChg>
        <pc:grpChg chg="add del">
          <ac:chgData name="Tomi Markus Alber" userId="3d4d585b6382d6b4" providerId="LiveId" clId="{6DA4EA70-D18A-4CB0-8112-876D27E0FEBE}" dt="2018-10-02T16:17:50.690" v="1106" actId="26606"/>
          <ac:grpSpMkLst>
            <pc:docMk/>
            <pc:sldMk cId="1798246804" sldId="269"/>
            <ac:grpSpMk id="81" creationId="{E4C39A5A-6D63-4FAC-B6C2-D37778B97ACD}"/>
          </ac:grpSpMkLst>
        </pc:grpChg>
        <pc:grpChg chg="add del">
          <ac:chgData name="Tomi Markus Alber" userId="3d4d585b6382d6b4" providerId="LiveId" clId="{6DA4EA70-D18A-4CB0-8112-876D27E0FEBE}" dt="2018-10-02T16:17:55.368" v="1108" actId="26606"/>
          <ac:grpSpMkLst>
            <pc:docMk/>
            <pc:sldMk cId="1798246804" sldId="269"/>
            <ac:grpSpMk id="83" creationId="{50841A4E-5BC1-44B4-83CF-D524E8AEAD64}"/>
          </ac:grpSpMkLst>
        </pc:grpChg>
        <pc:grpChg chg="add del">
          <ac:chgData name="Tomi Markus Alber" userId="3d4d585b6382d6b4" providerId="LiveId" clId="{6DA4EA70-D18A-4CB0-8112-876D27E0FEBE}" dt="2018-10-02T16:18:20.583" v="1117" actId="26606"/>
          <ac:grpSpMkLst>
            <pc:docMk/>
            <pc:sldMk cId="1798246804" sldId="269"/>
            <ac:grpSpMk id="93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6:18:20.583" v="1117" actId="26606"/>
          <ac:grpSpMkLst>
            <pc:docMk/>
            <pc:sldMk cId="1798246804" sldId="269"/>
            <ac:grpSpMk id="103" creationId="{50841A4E-5BC1-44B4-83CF-D524E8AEAD64}"/>
          </ac:grpSpMkLst>
        </pc:grpChg>
        <pc:grpChg chg="add del">
          <ac:chgData name="Tomi Markus Alber" userId="3d4d585b6382d6b4" providerId="LiveId" clId="{6DA4EA70-D18A-4CB0-8112-876D27E0FEBE}" dt="2018-10-02T16:18:28.682" v="1123" actId="26606"/>
          <ac:grpSpMkLst>
            <pc:docMk/>
            <pc:sldMk cId="1798246804" sldId="269"/>
            <ac:grpSpMk id="105" creationId="{50841A4E-5BC1-44B4-83CF-D524E8AEAD64}"/>
          </ac:grpSpMkLst>
        </pc:grpChg>
        <pc:grpChg chg="add del">
          <ac:chgData name="Tomi Markus Alber" userId="3d4d585b6382d6b4" providerId="LiveId" clId="{6DA4EA70-D18A-4CB0-8112-876D27E0FEBE}" dt="2018-10-02T16:17:50.690" v="1106" actId="26606"/>
          <ac:grpSpMkLst>
            <pc:docMk/>
            <pc:sldMk cId="1798246804" sldId="269"/>
            <ac:grpSpMk id="4104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6:17:55.368" v="1108" actId="26606"/>
          <ac:grpSpMkLst>
            <pc:docMk/>
            <pc:sldMk cId="1798246804" sldId="269"/>
            <ac:grpSpMk id="4108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6:18:32.110" v="1125" actId="26606"/>
          <ac:grpSpMkLst>
            <pc:docMk/>
            <pc:sldMk cId="1798246804" sldId="269"/>
            <ac:grpSpMk id="4114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6:18:22.035" v="1119" actId="26606"/>
          <ac:grpSpMkLst>
            <pc:docMk/>
            <pc:sldMk cId="1798246804" sldId="269"/>
            <ac:grpSpMk id="4117" creationId="{15FF890B-3CE7-403A-AECE-2DE04FC7AF80}"/>
          </ac:grpSpMkLst>
        </pc:grpChg>
        <pc:grpChg chg="add del">
          <ac:chgData name="Tomi Markus Alber" userId="3d4d585b6382d6b4" providerId="LiveId" clId="{6DA4EA70-D18A-4CB0-8112-876D27E0FEBE}" dt="2018-10-02T16:18:25.201" v="1121" actId="26606"/>
          <ac:grpSpMkLst>
            <pc:docMk/>
            <pc:sldMk cId="1798246804" sldId="269"/>
            <ac:grpSpMk id="4119" creationId="{260ACC13-B825-49F3-93DE-C8B8F2FA37A1}"/>
          </ac:grpSpMkLst>
        </pc:grpChg>
        <pc:grpChg chg="add del">
          <ac:chgData name="Tomi Markus Alber" userId="3d4d585b6382d6b4" providerId="LiveId" clId="{6DA4EA70-D18A-4CB0-8112-876D27E0FEBE}" dt="2018-10-02T16:18:25.201" v="1121" actId="26606"/>
          <ac:grpSpMkLst>
            <pc:docMk/>
            <pc:sldMk cId="1798246804" sldId="269"/>
            <ac:grpSpMk id="4120" creationId="{E4C39A5A-6D63-4FAC-B6C2-D37778B97ACD}"/>
          </ac:grpSpMkLst>
        </pc:grpChg>
        <pc:grpChg chg="add del">
          <ac:chgData name="Tomi Markus Alber" userId="3d4d585b6382d6b4" providerId="LiveId" clId="{6DA4EA70-D18A-4CB0-8112-876D27E0FEBE}" dt="2018-10-02T16:18:28.682" v="1123" actId="26606"/>
          <ac:grpSpMkLst>
            <pc:docMk/>
            <pc:sldMk cId="1798246804" sldId="269"/>
            <ac:grpSpMk id="4123" creationId="{260ACC13-B825-49F3-93DE-C8B8F2FA37A1}"/>
          </ac:grpSpMkLst>
        </pc:grpChg>
        <pc:picChg chg="add del mod">
          <ac:chgData name="Tomi Markus Alber" userId="3d4d585b6382d6b4" providerId="LiveId" clId="{6DA4EA70-D18A-4CB0-8112-876D27E0FEBE}" dt="2018-10-02T16:17:35.279" v="1100"/>
          <ac:picMkLst>
            <pc:docMk/>
            <pc:sldMk cId="1798246804" sldId="269"/>
            <ac:picMk id="4098" creationId="{B3AF3F5C-03D2-4271-A36F-1C1C2A28D799}"/>
          </ac:picMkLst>
        </pc:picChg>
        <pc:picChg chg="add mod ord">
          <ac:chgData name="Tomi Markus Alber" userId="3d4d585b6382d6b4" providerId="LiveId" clId="{6DA4EA70-D18A-4CB0-8112-876D27E0FEBE}" dt="2018-10-02T16:18:32.110" v="1125" actId="26606"/>
          <ac:picMkLst>
            <pc:docMk/>
            <pc:sldMk cId="1798246804" sldId="269"/>
            <ac:picMk id="4100" creationId="{FA1167A3-392C-4C10-877D-FF8044825AE8}"/>
          </ac:picMkLst>
        </pc:picChg>
      </pc:sldChg>
      <pc:sldChg chg="modSp add">
        <pc:chgData name="Tomi Markus Alber" userId="3d4d585b6382d6b4" providerId="LiveId" clId="{6DA4EA70-D18A-4CB0-8112-876D27E0FEBE}" dt="2018-10-02T16:24:30.500" v="1464" actId="2711"/>
        <pc:sldMkLst>
          <pc:docMk/>
          <pc:sldMk cId="3476174236" sldId="270"/>
        </pc:sldMkLst>
        <pc:spChg chg="mod">
          <ac:chgData name="Tomi Markus Alber" userId="3d4d585b6382d6b4" providerId="LiveId" clId="{6DA4EA70-D18A-4CB0-8112-876D27E0FEBE}" dt="2018-10-02T16:24:30.500" v="1464" actId="2711"/>
          <ac:spMkLst>
            <pc:docMk/>
            <pc:sldMk cId="3476174236" sldId="270"/>
            <ac:spMk id="2" creationId="{4D3B1C93-4EDC-4C18-9F0D-8F73C2B51672}"/>
          </ac:spMkLst>
        </pc:spChg>
        <pc:spChg chg="mod">
          <ac:chgData name="Tomi Markus Alber" userId="3d4d585b6382d6b4" providerId="LiveId" clId="{6DA4EA70-D18A-4CB0-8112-876D27E0FEBE}" dt="2018-10-02T16:24:30.500" v="1464" actId="2711"/>
          <ac:spMkLst>
            <pc:docMk/>
            <pc:sldMk cId="3476174236" sldId="270"/>
            <ac:spMk id="3" creationId="{72FB0307-32C5-4D53-B023-4A6F72EA6D10}"/>
          </ac:spMkLst>
        </pc:spChg>
        <pc:spChg chg="mod">
          <ac:chgData name="Tomi Markus Alber" userId="3d4d585b6382d6b4" providerId="LiveId" clId="{6DA4EA70-D18A-4CB0-8112-876D27E0FEBE}" dt="2018-10-02T16:24:30.500" v="1464" actId="2711"/>
          <ac:spMkLst>
            <pc:docMk/>
            <pc:sldMk cId="3476174236" sldId="270"/>
            <ac:spMk id="4" creationId="{36EA7316-041B-4487-863F-725DAFC80F24}"/>
          </ac:spMkLst>
        </pc:spChg>
      </pc:sldChg>
      <pc:sldChg chg="addSp modSp add">
        <pc:chgData name="Tomi Markus Alber" userId="3d4d585b6382d6b4" providerId="LiveId" clId="{6DA4EA70-D18A-4CB0-8112-876D27E0FEBE}" dt="2018-10-02T16:26:10.201" v="1478" actId="113"/>
        <pc:sldMkLst>
          <pc:docMk/>
          <pc:sldMk cId="3886801585" sldId="271"/>
        </pc:sldMkLst>
        <pc:spChg chg="mod">
          <ac:chgData name="Tomi Markus Alber" userId="3d4d585b6382d6b4" providerId="LiveId" clId="{6DA4EA70-D18A-4CB0-8112-876D27E0FEBE}" dt="2018-10-02T16:26:10.201" v="1478" actId="113"/>
          <ac:spMkLst>
            <pc:docMk/>
            <pc:sldMk cId="3886801585" sldId="271"/>
            <ac:spMk id="2" creationId="{C181EAA4-5CAA-43AB-9203-0733D70D64E6}"/>
          </ac:spMkLst>
        </pc:spChg>
        <pc:spChg chg="mod">
          <ac:chgData name="Tomi Markus Alber" userId="3d4d585b6382d6b4" providerId="LiveId" clId="{6DA4EA70-D18A-4CB0-8112-876D27E0FEBE}" dt="2018-10-02T16:25:40.646" v="1472" actId="255"/>
          <ac:spMkLst>
            <pc:docMk/>
            <pc:sldMk cId="3886801585" sldId="271"/>
            <ac:spMk id="3" creationId="{B444376E-94B3-43C7-8BDA-F7B6F5F812EB}"/>
          </ac:spMkLst>
        </pc:spChg>
        <pc:spChg chg="mod">
          <ac:chgData name="Tomi Markus Alber" userId="3d4d585b6382d6b4" providerId="LiveId" clId="{6DA4EA70-D18A-4CB0-8112-876D27E0FEBE}" dt="2018-10-02T16:25:47.970" v="1474" actId="14100"/>
          <ac:spMkLst>
            <pc:docMk/>
            <pc:sldMk cId="3886801585" sldId="271"/>
            <ac:spMk id="4" creationId="{FEA17104-A745-4ABF-B90D-3EDA6BD69FB1}"/>
          </ac:spMkLst>
        </pc:spChg>
        <pc:spChg chg="add mod">
          <ac:chgData name="Tomi Markus Alber" userId="3d4d585b6382d6b4" providerId="LiveId" clId="{6DA4EA70-D18A-4CB0-8112-876D27E0FEBE}" dt="2018-10-02T16:25:50.357" v="1475" actId="1076"/>
          <ac:spMkLst>
            <pc:docMk/>
            <pc:sldMk cId="3886801585" sldId="271"/>
            <ac:spMk id="5" creationId="{8A8262E4-10CB-4A18-8851-5E795BEA81D5}"/>
          </ac:spMkLst>
        </pc:spChg>
      </pc:sldChg>
    </pc:docChg>
  </pc:docChgLst>
  <pc:docChgLst>
    <pc:chgData name="Tomi Markus Alber" userId="3d4d585b6382d6b4" providerId="LiveId" clId="{5CC6691A-1574-6A44-9FCB-E037D1962AA8}"/>
    <pc:docChg chg="addSld modSld">
      <pc:chgData name="Tomi Markus Alber" userId="3d4d585b6382d6b4" providerId="LiveId" clId="{5CC6691A-1574-6A44-9FCB-E037D1962AA8}" dt="2018-10-02T18:49:45.590" v="140" actId="20577"/>
      <pc:docMkLst>
        <pc:docMk/>
      </pc:docMkLst>
      <pc:sldChg chg="addSp delSp modSp new">
        <pc:chgData name="Tomi Markus Alber" userId="3d4d585b6382d6b4" providerId="LiveId" clId="{5CC6691A-1574-6A44-9FCB-E037D1962AA8}" dt="2018-10-02T18:49:45.590" v="140" actId="20577"/>
        <pc:sldMkLst>
          <pc:docMk/>
          <pc:sldMk cId="3257386042" sldId="272"/>
        </pc:sldMkLst>
        <pc:spChg chg="mod">
          <ac:chgData name="Tomi Markus Alber" userId="3d4d585b6382d6b4" providerId="LiveId" clId="{5CC6691A-1574-6A44-9FCB-E037D1962AA8}" dt="2018-10-02T18:43:55.278" v="22" actId="20577"/>
          <ac:spMkLst>
            <pc:docMk/>
            <pc:sldMk cId="3257386042" sldId="272"/>
            <ac:spMk id="2" creationId="{88769406-B365-6343-A51F-6BC13AA88F3A}"/>
          </ac:spMkLst>
        </pc:spChg>
        <pc:spChg chg="mod">
          <ac:chgData name="Tomi Markus Alber" userId="3d4d585b6382d6b4" providerId="LiveId" clId="{5CC6691A-1574-6A44-9FCB-E037D1962AA8}" dt="2018-10-02T18:49:45.590" v="140" actId="20577"/>
          <ac:spMkLst>
            <pc:docMk/>
            <pc:sldMk cId="3257386042" sldId="272"/>
            <ac:spMk id="3" creationId="{1F62C7EB-88D8-8443-8F19-568F11C02485}"/>
          </ac:spMkLst>
        </pc:spChg>
        <pc:spChg chg="del">
          <ac:chgData name="Tomi Markus Alber" userId="3d4d585b6382d6b4" providerId="LiveId" clId="{5CC6691A-1574-6A44-9FCB-E037D1962AA8}" dt="2018-10-02T18:49:01.609" v="118" actId="22"/>
          <ac:spMkLst>
            <pc:docMk/>
            <pc:sldMk cId="3257386042" sldId="272"/>
            <ac:spMk id="4" creationId="{4BE27102-2879-6849-A082-DA908B4FB3D5}"/>
          </ac:spMkLst>
        </pc:spChg>
        <pc:spChg chg="add del mod">
          <ac:chgData name="Tomi Markus Alber" userId="3d4d585b6382d6b4" providerId="LiveId" clId="{5CC6691A-1574-6A44-9FCB-E037D1962AA8}" dt="2018-10-02T18:49:19.646" v="119" actId="931"/>
          <ac:spMkLst>
            <pc:docMk/>
            <pc:sldMk cId="3257386042" sldId="272"/>
            <ac:spMk id="7" creationId="{A929A0CB-0E93-A74D-958F-D4E59FFD6851}"/>
          </ac:spMkLst>
        </pc:spChg>
        <pc:picChg chg="add mod ord">
          <ac:chgData name="Tomi Markus Alber" userId="3d4d585b6382d6b4" providerId="LiveId" clId="{5CC6691A-1574-6A44-9FCB-E037D1962AA8}" dt="2018-10-02T18:49:24.564" v="121" actId="1076"/>
          <ac:picMkLst>
            <pc:docMk/>
            <pc:sldMk cId="3257386042" sldId="272"/>
            <ac:picMk id="8" creationId="{9150349A-E823-084C-BBF7-ADEF3E8AA2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0AA49-DB7F-4011-AA53-A7A0950040A2}" type="datetimeFigureOut">
              <a:rPr lang="et-EE" smtClean="0"/>
              <a:t>02.10.2018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6CDA7-6BDD-4DA4-B9F3-4903582BDB4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4443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331980-82EB-4DDF-B5F9-79A2F437A6BC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t-EE" dirty="0"/>
          </a:p>
        </p:txBody>
      </p:sp>
      <p:sp>
        <p:nvSpPr>
          <p:cNvPr id="51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6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32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jpe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panoraam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sitaadi 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Õige või v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itli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46" name="Picture 58" descr="tpt_Dom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8955"/>
            <a:ext cx="12192000" cy="476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1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9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4712" name="Picture 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247"/>
            <a:ext cx="12192000" cy="68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4713" name="AutoShape 25"/>
          <p:cNvSpPr>
            <a:spLocks noChangeArrowheads="1"/>
          </p:cNvSpPr>
          <p:nvPr userDrawn="1"/>
        </p:nvSpPr>
        <p:spPr bwMode="auto">
          <a:xfrm>
            <a:off x="1" y="6205612"/>
            <a:ext cx="12192000" cy="293791"/>
          </a:xfrm>
          <a:prstGeom prst="roundRect">
            <a:avLst>
              <a:gd name="adj" fmla="val 486"/>
            </a:avLst>
          </a:prstGeom>
          <a:gradFill rotWithShape="0">
            <a:gsLst>
              <a:gs pos="0">
                <a:srgbClr val="99FF99"/>
              </a:gs>
              <a:gs pos="100000">
                <a:srgbClr val="FFFFFF">
                  <a:alpha val="50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t-EE" sz="1633" dirty="0"/>
          </a:p>
        </p:txBody>
      </p:sp>
      <p:sp>
        <p:nvSpPr>
          <p:cNvPr id="114714" name="AutoShape 26"/>
          <p:cNvSpPr>
            <a:spLocks noChangeArrowheads="1"/>
          </p:cNvSpPr>
          <p:nvPr userDrawn="1"/>
        </p:nvSpPr>
        <p:spPr bwMode="auto">
          <a:xfrm>
            <a:off x="0" y="784883"/>
            <a:ext cx="4700160" cy="358597"/>
          </a:xfrm>
          <a:prstGeom prst="roundRect">
            <a:avLst>
              <a:gd name="adj" fmla="val 398"/>
            </a:avLst>
          </a:prstGeom>
          <a:gradFill rotWithShape="0">
            <a:gsLst>
              <a:gs pos="0">
                <a:srgbClr val="E6E6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t-EE" sz="1633" dirty="0"/>
          </a:p>
        </p:txBody>
      </p:sp>
      <p:sp>
        <p:nvSpPr>
          <p:cNvPr id="114715" name="Rectangle 27"/>
          <p:cNvSpPr>
            <a:spLocks noGrp="1" noChangeAspect="1" noChangeArrowheads="1"/>
          </p:cNvSpPr>
          <p:nvPr>
            <p:ph type="ctrTitle"/>
          </p:nvPr>
        </p:nvSpPr>
        <p:spPr>
          <a:xfrm>
            <a:off x="869761" y="647701"/>
            <a:ext cx="10625280" cy="97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lIns="179963" tIns="179963" rIns="179963" bIns="179963" anchorCtr="1">
            <a:spAutoFit/>
          </a:bodyPr>
          <a:lstStyle>
            <a:lvl1pPr defTabSz="829544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114719" name="Line 31"/>
          <p:cNvSpPr>
            <a:spLocks noChangeShapeType="1"/>
          </p:cNvSpPr>
          <p:nvPr userDrawn="1"/>
        </p:nvSpPr>
        <p:spPr bwMode="auto">
          <a:xfrm>
            <a:off x="1" y="784883"/>
            <a:ext cx="12192000" cy="0"/>
          </a:xfrm>
          <a:prstGeom prst="line">
            <a:avLst/>
          </a:prstGeom>
          <a:noFill/>
          <a:ln w="36000">
            <a:solidFill>
              <a:srgbClr val="4164B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 sz="1633" dirty="0"/>
          </a:p>
        </p:txBody>
      </p:sp>
      <p:sp>
        <p:nvSpPr>
          <p:cNvPr id="114720" name="Line 32"/>
          <p:cNvSpPr>
            <a:spLocks noChangeShapeType="1"/>
          </p:cNvSpPr>
          <p:nvPr userDrawn="1"/>
        </p:nvSpPr>
        <p:spPr bwMode="auto">
          <a:xfrm>
            <a:off x="1" y="1468954"/>
            <a:ext cx="12192000" cy="1441"/>
          </a:xfrm>
          <a:prstGeom prst="line">
            <a:avLst/>
          </a:prstGeom>
          <a:noFill/>
          <a:ln w="936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 sz="1633" dirty="0"/>
          </a:p>
        </p:txBody>
      </p:sp>
      <p:sp>
        <p:nvSpPr>
          <p:cNvPr id="114722" name="Line 34"/>
          <p:cNvSpPr>
            <a:spLocks noChangeShapeType="1"/>
          </p:cNvSpPr>
          <p:nvPr userDrawn="1"/>
        </p:nvSpPr>
        <p:spPr bwMode="auto">
          <a:xfrm>
            <a:off x="1" y="33124"/>
            <a:ext cx="12192000" cy="1440"/>
          </a:xfrm>
          <a:prstGeom prst="line">
            <a:avLst/>
          </a:prstGeom>
          <a:noFill/>
          <a:ln w="9360">
            <a:solidFill>
              <a:srgbClr val="DCFF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 sz="1633" dirty="0"/>
          </a:p>
        </p:txBody>
      </p:sp>
      <p:sp>
        <p:nvSpPr>
          <p:cNvPr id="114723" name="Line 35"/>
          <p:cNvSpPr>
            <a:spLocks noChangeShapeType="1"/>
          </p:cNvSpPr>
          <p:nvPr userDrawn="1"/>
        </p:nvSpPr>
        <p:spPr bwMode="auto">
          <a:xfrm>
            <a:off x="1" y="784883"/>
            <a:ext cx="12192000" cy="0"/>
          </a:xfrm>
          <a:prstGeom prst="line">
            <a:avLst/>
          </a:prstGeom>
          <a:noFill/>
          <a:ln w="936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 sz="1633" dirty="0"/>
          </a:p>
        </p:txBody>
      </p:sp>
      <p:sp>
        <p:nvSpPr>
          <p:cNvPr id="114724" name="AutoShape 36"/>
          <p:cNvSpPr>
            <a:spLocks noChangeArrowheads="1"/>
          </p:cNvSpPr>
          <p:nvPr userDrawn="1"/>
        </p:nvSpPr>
        <p:spPr bwMode="auto">
          <a:xfrm>
            <a:off x="1" y="1339341"/>
            <a:ext cx="871680" cy="164177"/>
          </a:xfrm>
          <a:prstGeom prst="roundRect">
            <a:avLst>
              <a:gd name="adj" fmla="val 875"/>
            </a:avLst>
          </a:prstGeom>
          <a:solidFill>
            <a:srgbClr val="33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t-EE" sz="1633" dirty="0"/>
          </a:p>
        </p:txBody>
      </p:sp>
      <p:sp>
        <p:nvSpPr>
          <p:cNvPr id="114725" name="Line 37"/>
          <p:cNvSpPr>
            <a:spLocks noChangeShapeType="1"/>
          </p:cNvSpPr>
          <p:nvPr userDrawn="1"/>
        </p:nvSpPr>
        <p:spPr bwMode="auto">
          <a:xfrm>
            <a:off x="1" y="1371025"/>
            <a:ext cx="871680" cy="2880"/>
          </a:xfrm>
          <a:prstGeom prst="line">
            <a:avLst/>
          </a:prstGeom>
          <a:noFill/>
          <a:ln w="9360">
            <a:solidFill>
              <a:srgbClr val="3DEB3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 sz="1633" dirty="0"/>
          </a:p>
        </p:txBody>
      </p:sp>
      <p:sp>
        <p:nvSpPr>
          <p:cNvPr id="114727" name="Text Box 39"/>
          <p:cNvSpPr txBox="1">
            <a:spLocks noChangeArrowheads="1"/>
          </p:cNvSpPr>
          <p:nvPr userDrawn="1"/>
        </p:nvSpPr>
        <p:spPr bwMode="auto">
          <a:xfrm>
            <a:off x="2524801" y="6434596"/>
            <a:ext cx="7489919" cy="22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14" tIns="40807" rIns="81614" bIns="40807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 marL="639763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1530350" indent="-212725" defTabSz="449263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1987550" indent="-212725" defTabSz="449263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2444750" indent="-212725" defTabSz="449263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2901950" indent="-212725" defTabSz="449263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0813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4063" algn="l"/>
                <a:tab pos="6288088" algn="l"/>
                <a:tab pos="6737350" algn="l"/>
                <a:tab pos="7185025" algn="l"/>
                <a:tab pos="7629525" algn="l"/>
                <a:tab pos="8085138" algn="l"/>
                <a:tab pos="8534400" algn="l"/>
                <a:tab pos="8978900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907" dirty="0" err="1">
                <a:solidFill>
                  <a:srgbClr val="003399"/>
                </a:solidFill>
                <a:latin typeface="Lucida Sans Unicode" pitchFamily="34" charset="0"/>
              </a:rPr>
              <a:t>Pärnu</a:t>
            </a:r>
            <a:r>
              <a:rPr lang="en-GB" sz="907" dirty="0">
                <a:solidFill>
                  <a:srgbClr val="003399"/>
                </a:solidFill>
                <a:latin typeface="Lucida Sans Unicode" pitchFamily="34" charset="0"/>
              </a:rPr>
              <a:t> </a:t>
            </a:r>
            <a:r>
              <a:rPr lang="en-GB" sz="907" dirty="0" err="1">
                <a:solidFill>
                  <a:srgbClr val="003399"/>
                </a:solidFill>
                <a:latin typeface="Lucida Sans Unicode" pitchFamily="34" charset="0"/>
              </a:rPr>
              <a:t>mnt</a:t>
            </a:r>
            <a:r>
              <a:rPr lang="en-GB" sz="907" dirty="0">
                <a:solidFill>
                  <a:srgbClr val="003399"/>
                </a:solidFill>
                <a:latin typeface="Lucida Sans Unicode" pitchFamily="34" charset="0"/>
              </a:rPr>
              <a:t>. 57, Tallinn 10135 / tel.: 610 3601 / web: www.tpt</a:t>
            </a:r>
            <a:r>
              <a:rPr lang="et-EE" sz="907" dirty="0" err="1">
                <a:solidFill>
                  <a:srgbClr val="003399"/>
                </a:solidFill>
                <a:latin typeface="Lucida Sans Unicode" pitchFamily="34" charset="0"/>
              </a:rPr>
              <a:t>live</a:t>
            </a:r>
            <a:r>
              <a:rPr lang="en-GB" sz="907" dirty="0">
                <a:solidFill>
                  <a:srgbClr val="003399"/>
                </a:solidFill>
                <a:latin typeface="Lucida Sans Unicode" pitchFamily="34" charset="0"/>
              </a:rPr>
              <a:t>.</a:t>
            </a:r>
            <a:r>
              <a:rPr lang="en-GB" sz="907" dirty="0" err="1">
                <a:solidFill>
                  <a:srgbClr val="003399"/>
                </a:solidFill>
                <a:latin typeface="Lucida Sans Unicode" pitchFamily="34" charset="0"/>
              </a:rPr>
              <a:t>ee</a:t>
            </a:r>
            <a:r>
              <a:rPr lang="en-GB" sz="907" dirty="0">
                <a:solidFill>
                  <a:srgbClr val="003399"/>
                </a:solidFill>
                <a:latin typeface="Lucida Sans Unicode" pitchFamily="34" charset="0"/>
              </a:rPr>
              <a:t> / e-mail: </a:t>
            </a:r>
            <a:r>
              <a:rPr lang="et-EE" sz="907" dirty="0" err="1">
                <a:solidFill>
                  <a:srgbClr val="003399"/>
                </a:solidFill>
                <a:latin typeface="Lucida Sans Unicode" pitchFamily="34" charset="0"/>
              </a:rPr>
              <a:t>kaupo.nolvak</a:t>
            </a:r>
            <a:r>
              <a:rPr lang="en-GB" sz="907" dirty="0">
                <a:solidFill>
                  <a:srgbClr val="003399"/>
                </a:solidFill>
                <a:latin typeface="Lucida Sans Unicode" pitchFamily="34" charset="0"/>
              </a:rPr>
              <a:t>@</a:t>
            </a:r>
            <a:r>
              <a:rPr lang="en-GB" sz="907" dirty="0" err="1">
                <a:solidFill>
                  <a:srgbClr val="003399"/>
                </a:solidFill>
                <a:latin typeface="Lucida Sans Unicode" pitchFamily="34" charset="0"/>
              </a:rPr>
              <a:t>tp</a:t>
            </a:r>
            <a:r>
              <a:rPr lang="et-EE" sz="907" dirty="0" err="1">
                <a:solidFill>
                  <a:srgbClr val="003399"/>
                </a:solidFill>
                <a:latin typeface="Lucida Sans Unicode" pitchFamily="34" charset="0"/>
              </a:rPr>
              <a:t>tlive</a:t>
            </a:r>
            <a:r>
              <a:rPr lang="en-GB" sz="907" dirty="0">
                <a:solidFill>
                  <a:srgbClr val="003399"/>
                </a:solidFill>
                <a:latin typeface="Lucida Sans Unicode" pitchFamily="34" charset="0"/>
              </a:rPr>
              <a:t>.</a:t>
            </a:r>
            <a:r>
              <a:rPr lang="en-GB" sz="907" dirty="0" err="1">
                <a:solidFill>
                  <a:srgbClr val="003399"/>
                </a:solidFill>
                <a:latin typeface="Lucida Sans Unicode" pitchFamily="34" charset="0"/>
              </a:rPr>
              <a:t>ee</a:t>
            </a:r>
            <a:r>
              <a:rPr lang="en-GB" sz="907" dirty="0">
                <a:solidFill>
                  <a:srgbClr val="003399"/>
                </a:solidFill>
                <a:latin typeface="Lucida Sans Unicode" pitchFamily="34" charset="0"/>
              </a:rPr>
              <a:t> </a:t>
            </a:r>
          </a:p>
        </p:txBody>
      </p:sp>
      <p:sp>
        <p:nvSpPr>
          <p:cNvPr id="114729" name="Line 41"/>
          <p:cNvSpPr>
            <a:spLocks noChangeShapeType="1"/>
          </p:cNvSpPr>
          <p:nvPr userDrawn="1"/>
        </p:nvSpPr>
        <p:spPr bwMode="auto">
          <a:xfrm>
            <a:off x="1" y="6237295"/>
            <a:ext cx="121920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 sz="1633"/>
          </a:p>
        </p:txBody>
      </p:sp>
    </p:spTree>
    <p:extLst>
      <p:ext uri="{BB962C8B-B14F-4D97-AF65-F5344CB8AC3E}">
        <p14:creationId xmlns:p14="http://schemas.microsoft.com/office/powerpoint/2010/main" val="264388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Grp="1" noChangeAspect="1" noChangeArrowheads="1"/>
          </p:cNvSpPr>
          <p:nvPr>
            <p:ph type="ctrTitle"/>
          </p:nvPr>
        </p:nvSpPr>
        <p:spPr>
          <a:xfrm>
            <a:off x="886387" y="661019"/>
            <a:ext cx="10625280" cy="978994"/>
          </a:xfrm>
        </p:spPr>
        <p:txBody>
          <a:bodyPr/>
          <a:lstStyle/>
          <a:p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Tallinn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Polytechnic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</a:t>
            </a:r>
            <a:endParaRPr lang="ru-RU" dirty="0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095376" y="1568742"/>
            <a:ext cx="3416291" cy="1761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0" indent="0" algn="ctr" defTabSz="829544">
              <a:buNone/>
            </a:pPr>
            <a:r>
              <a:rPr lang="et-E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Tomi Markus Alber</a:t>
            </a:r>
          </a:p>
          <a:p>
            <a:pPr marL="0" indent="0" algn="ctr" defTabSz="829544">
              <a:buNone/>
            </a:pPr>
            <a:r>
              <a:rPr lang="et-E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TA-18E</a:t>
            </a:r>
          </a:p>
          <a:p>
            <a:pPr marL="0" indent="0" algn="ctr" defTabSz="829544">
              <a:buNone/>
            </a:pPr>
            <a:fld id="{E64B6420-36B0-4804-8556-54A9CD739166}" type="datetime1">
              <a:rPr lang="et-EE" sz="280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indent="0" algn="ctr" defTabSz="829544">
                <a:buNone/>
              </a:pPr>
              <a:t>02.10.2018</a:t>
            </a:fld>
            <a:endParaRPr lang="et-E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829544">
              <a:buNone/>
            </a:pPr>
            <a:endParaRPr lang="et-EE" sz="1452" dirty="0"/>
          </a:p>
        </p:txBody>
      </p:sp>
      <p:sp>
        <p:nvSpPr>
          <p:cNvPr id="2" name="Ristkülik 1">
            <a:extLst>
              <a:ext uri="{FF2B5EF4-FFF2-40B4-BE49-F238E27FC236}">
                <a16:creationId xmlns:a16="http://schemas.microsoft.com/office/drawing/2014/main" id="{7389C098-DDA5-49EF-A40D-9F952C1CA232}"/>
              </a:ext>
            </a:extLst>
          </p:cNvPr>
          <p:cNvSpPr/>
          <p:nvPr/>
        </p:nvSpPr>
        <p:spPr>
          <a:xfrm>
            <a:off x="3225129" y="6476301"/>
            <a:ext cx="5947795" cy="1929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8201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9406-B365-6343-A51F-6BC13AA8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C7EB-88D8-8443-8F19-568F11C02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Contracts with different countries</a:t>
            </a:r>
          </a:p>
          <a:p>
            <a:r>
              <a:rPr lang="en-US"/>
              <a:t>Free</a:t>
            </a:r>
          </a:p>
          <a:p>
            <a:r>
              <a:rPr lang="en-US"/>
              <a:t>Good grades</a:t>
            </a:r>
          </a:p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150349A-E823-084C-BBF7-ADEF3E8AA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38399"/>
            <a:ext cx="5862284" cy="32946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</p:pic>
    </p:spTree>
    <p:extLst>
      <p:ext uri="{BB962C8B-B14F-4D97-AF65-F5344CB8AC3E}">
        <p14:creationId xmlns:p14="http://schemas.microsoft.com/office/powerpoint/2010/main" val="325738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ealkiri 1">
            <a:extLst>
              <a:ext uri="{FF2B5EF4-FFF2-40B4-BE49-F238E27FC236}">
                <a16:creationId xmlns:a16="http://schemas.microsoft.com/office/drawing/2014/main" id="{03BDD118-A3F4-47EC-A719-D974893C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26719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1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Pealkiri 1">
            <a:extLst>
              <a:ext uri="{FF2B5EF4-FFF2-40B4-BE49-F238E27FC236}">
                <a16:creationId xmlns:a16="http://schemas.microsoft.com/office/drawing/2014/main" id="{3D68FE40-1078-43EA-AF8E-EB3F9D6F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20668091-2210-45D5-A50D-DD0CBB51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608" y="2582079"/>
            <a:ext cx="3461726" cy="33568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oldest technical schools in Estonia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1915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2004 merged with Tallinn Communication School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about 1400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stundents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100 teachers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school is 103 years old</a:t>
            </a:r>
          </a:p>
        </p:txBody>
      </p:sp>
      <p:pic>
        <p:nvPicPr>
          <p:cNvPr id="7" name="Picture 6" descr="Pildiotsingu tallinna polÃ¼tehnikum tulemus">
            <a:extLst>
              <a:ext uri="{FF2B5EF4-FFF2-40B4-BE49-F238E27FC236}">
                <a16:creationId xmlns:a16="http://schemas.microsoft.com/office/drawing/2014/main" id="{64757B7D-F32A-4C58-BD79-A6FD4D8D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33" y="1129394"/>
            <a:ext cx="6240990" cy="416586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Pealkiri 1">
            <a:extLst>
              <a:ext uri="{FF2B5EF4-FFF2-40B4-BE49-F238E27FC236}">
                <a16:creationId xmlns:a16="http://schemas.microsoft.com/office/drawing/2014/main" id="{D16F1222-78A0-4B72-9A25-9371B211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9"/>
            <a:ext cx="5108660" cy="11980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names</a:t>
            </a:r>
          </a:p>
        </p:txBody>
      </p:sp>
      <p:sp>
        <p:nvSpPr>
          <p:cNvPr id="151" name="Rounded Rectangle 4">
            <a:extLst>
              <a:ext uri="{FF2B5EF4-FFF2-40B4-BE49-F238E27FC236}">
                <a16:creationId xmlns:a16="http://schemas.microsoft.com/office/drawing/2014/main" id="{95DB57EE-F280-4C39-98FB-CD03D3A2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4" descr="https://i.gyazo.com/210e861c0b58bbf34b5c469ec5db5333.png">
            <a:extLst>
              <a:ext uri="{FF2B5EF4-FFF2-40B4-BE49-F238E27FC236}">
                <a16:creationId xmlns:a16="http://schemas.microsoft.com/office/drawing/2014/main" id="{137E1E2C-32C4-44A7-B510-555B83641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92"/>
          <a:stretch/>
        </p:blipFill>
        <p:spPr bwMode="auto">
          <a:xfrm>
            <a:off x="7873801" y="1011765"/>
            <a:ext cx="3341190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5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191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Pealkiri 1">
            <a:extLst>
              <a:ext uri="{FF2B5EF4-FFF2-40B4-BE49-F238E27FC236}">
                <a16:creationId xmlns:a16="http://schemas.microsoft.com/office/drawing/2014/main" id="{A1DAECC6-0134-49EE-A9E0-5B8ABB56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883" y="5102769"/>
            <a:ext cx="2130426" cy="9836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</a:p>
        </p:txBody>
      </p:sp>
      <p:pic>
        <p:nvPicPr>
          <p:cNvPr id="3074" name="Picture 2" descr="https://i.gyazo.com/64332fa90ca49f3503e3333222e93cc8.png">
            <a:extLst>
              <a:ext uri="{FF2B5EF4-FFF2-40B4-BE49-F238E27FC236}">
                <a16:creationId xmlns:a16="http://schemas.microsoft.com/office/drawing/2014/main" id="{3B6BD230-CE72-4091-9AAB-869560A6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2" y="475029"/>
            <a:ext cx="9118149" cy="412596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su kohatäide 2">
            <a:extLst>
              <a:ext uri="{FF2B5EF4-FFF2-40B4-BE49-F238E27FC236}">
                <a16:creationId xmlns:a16="http://schemas.microsoft.com/office/drawing/2014/main" id="{90812301-E399-444A-99B4-4BDA573E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25" y="4901434"/>
            <a:ext cx="3210609" cy="17552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thinking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science knowledge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sense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28A68523-FAF0-400E-A1B6-05F175D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Specialities</a:t>
            </a:r>
            <a:r>
              <a:rPr lang="et-E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endParaRPr lang="et-E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CF5EB97F-13D7-4A02-81DF-49E657B4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</a:p>
          <a:p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working in firms and Industry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Qualifications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BC538C05-901E-4386-8004-3BF8FB0A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2990461"/>
          </a:xfrm>
        </p:spPr>
        <p:txBody>
          <a:bodyPr>
            <a:normAutofit/>
          </a:bodyPr>
          <a:lstStyle/>
          <a:p>
            <a:pPr algn="l"/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technicians for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energetics 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automatics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1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58A08756-1EC5-41EA-837B-FA50A66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t-E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t-E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  <a:endParaRPr lang="et-E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093F24B1-E912-41D5-9193-D03A904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1138"/>
            <a:ext cx="10637782" cy="4228051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and TELECOMMUNICATION</a:t>
            </a:r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Technician of telecommunication devices 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(3,5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specialist (3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(2 or 3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assembly operator (2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AUTOMATION</a:t>
            </a:r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Electrician (3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(3,5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current installer (3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et-EE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technology (3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print operator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 years)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operaator</a:t>
            </a:r>
          </a:p>
          <a:p>
            <a:pPr marL="457200" indent="-457200">
              <a:buFont typeface="+mj-lt"/>
              <a:buAutoNum type="arabicPeriod"/>
            </a:pP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lighting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specialist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specialist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years)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4" name="Group 72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1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Pealkiri 1">
            <a:extLst>
              <a:ext uri="{FF2B5EF4-FFF2-40B4-BE49-F238E27FC236}">
                <a16:creationId xmlns:a16="http://schemas.microsoft.com/office/drawing/2014/main" id="{C32A863B-F5E5-4577-B551-5BC449EB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033" y="363090"/>
            <a:ext cx="3333495" cy="75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system</a:t>
            </a:r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E467D02C-6EB6-405F-822C-D77D7E41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7385" y="894183"/>
            <a:ext cx="3444621" cy="51613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programmes last for three and a half years, some take two years.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education specialities are mostly cycle studies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students usually come to school once a month for a week or they have lessons every week 2-3 days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School year is dividend into two semesters.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semester ends with finaal tests or exams.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Pildiotsingu tallinna polÃ¼tehnikum tulemus">
            <a:extLst>
              <a:ext uri="{FF2B5EF4-FFF2-40B4-BE49-F238E27FC236}">
                <a16:creationId xmlns:a16="http://schemas.microsoft.com/office/drawing/2014/main" id="{FA1167A3-392C-4C10-877D-FF8044825A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33" y="1285418"/>
            <a:ext cx="6240990" cy="385381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4D3B1C93-4EDC-4C18-9F0D-8F73C2B5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3339"/>
            <a:ext cx="10018713" cy="5634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of Basic</a:t>
            </a:r>
            <a:r>
              <a:rPr lang="et-E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</a:t>
            </a:r>
            <a:br>
              <a:rPr lang="et-EE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72FB0307-32C5-4D53-B023-4A6F72EA6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003886"/>
            <a:ext cx="4895055" cy="5350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may consist of general education studies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(languages, mathematics, natural and social sciences), theoretical studies on subject level and practical job training.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of basic education</a:t>
            </a:r>
            <a:endParaRPr lang="et-E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of studies:</a:t>
            </a:r>
            <a:endParaRPr lang="et-E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education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professional subjects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years:</a:t>
            </a:r>
            <a:endParaRPr lang="et-E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specialisation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training in school workshops and in various enterprises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t-E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36EA7316-041B-4487-863F-725DAFC8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66801"/>
            <a:ext cx="4895056" cy="535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of secondary education</a:t>
            </a:r>
            <a:endParaRPr lang="et-E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subjects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general subjects: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language and customer service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enterepreneurship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law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mathematics, physics, chemistry etc.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7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181EAA4-5CAA-43AB-9203-0733D70D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t-E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endParaRPr lang="et-E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B444376E-94B3-43C7-8BDA-F7B6F5F81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7000"/>
            <a:ext cx="4895055" cy="1200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pass final exams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defend final work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FEA17104-A745-4ABF-B90D-3EDA6BD69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6999"/>
            <a:ext cx="4895056" cy="3440185"/>
          </a:xfrm>
        </p:spPr>
        <p:txBody>
          <a:bodyPr>
            <a:noAutofit/>
          </a:bodyPr>
          <a:lstStyle/>
          <a:p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National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t-E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t-E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t-E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quite</a:t>
            </a:r>
            <a:r>
              <a:rPr lang="et-E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t-E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t-E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National </a:t>
            </a:r>
            <a:r>
              <a:rPr lang="et-E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r>
              <a:rPr lang="et-E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:</a:t>
            </a:r>
          </a:p>
          <a:p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t-E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(Estonian)</a:t>
            </a:r>
          </a:p>
          <a:p>
            <a:pPr marL="0" indent="0">
              <a:buNone/>
            </a:pPr>
            <a:r>
              <a:rPr lang="et-E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262E4-10CB-4A18-8851-5E795BEA81D5}"/>
              </a:ext>
            </a:extLst>
          </p:cNvPr>
          <p:cNvSpPr txBox="1"/>
          <p:nvPr/>
        </p:nvSpPr>
        <p:spPr>
          <a:xfrm>
            <a:off x="1484311" y="4026717"/>
            <a:ext cx="44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et-E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either take jobs or go to universities.</a:t>
            </a:r>
            <a:endParaRPr lang="et-E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0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k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400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Parallaks</vt:lpstr>
      <vt:lpstr>Tallinn Polytechnic School</vt:lpstr>
      <vt:lpstr>History</vt:lpstr>
      <vt:lpstr>School names</vt:lpstr>
      <vt:lpstr>School</vt:lpstr>
      <vt:lpstr>Specialities and mission</vt:lpstr>
      <vt:lpstr>Three big departments</vt:lpstr>
      <vt:lpstr>Education system</vt:lpstr>
      <vt:lpstr>Basis of Basic and secondary education </vt:lpstr>
      <vt:lpstr>Final certificate</vt:lpstr>
      <vt:lpstr>International projects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Tallinn Polytechnic School</dc:title>
  <dc:creator>Tomi Markus Alber</dc:creator>
  <cp:lastModifiedBy>Tomi Markus Alber</cp:lastModifiedBy>
  <cp:revision>2</cp:revision>
  <dcterms:created xsi:type="dcterms:W3CDTF">2018-10-02T15:51:34Z</dcterms:created>
  <dcterms:modified xsi:type="dcterms:W3CDTF">2018-10-02T18:49:55Z</dcterms:modified>
</cp:coreProperties>
</file>