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E59A-0616-43AB-A728-2601D7F9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F43D0-7361-47C1-AF2A-F1BA52509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BA73-4E09-4B06-9497-E79059AB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1DA2-8F38-4DFC-8EA0-69098955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813D-EE0B-438D-8F47-D3A1FA9A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584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5F48-8E31-4F36-9617-B2EB3C8D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50E9-F84F-466E-97AE-58B78C35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9A6C-9486-4ECF-9877-6786B8C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379B-43E4-4555-9E13-6EE4B67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6FB3-73A4-4FC2-AE3C-27AEBA34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48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6A822-6FF0-445B-AEFB-FBB04CA9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20C01-D230-4692-B1E4-9751F4A5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8564-2639-4430-8524-FC80D51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337E-2800-4A55-BF37-D24DCE1A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2889-A3BD-4BB8-B1F2-447695B6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859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A36-1FE4-448A-AD40-920676BC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027F-5C8B-4547-8599-B634E95A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AF95-57ED-42DA-A47A-B008FC1F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EE2F-ACBD-4E7A-80DD-E5BBEAA7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60DC-C98D-43AB-90CE-4812A52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2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E92-D435-411D-BC1A-E0F4616A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7CA4-8054-4865-9EC1-5B9917FA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811A-B397-4A28-A9FD-F7D4FFFA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964B-0760-4AA6-A9B2-8230090E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53FD-B079-42A5-883E-EED613B2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A9FE-258F-41AD-8766-3DDC414E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3886-E4B0-4FD0-9D43-1680A87DC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260-177D-466B-B655-9A2AD3105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9C48-54A0-44AE-BF63-C6FED4B5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DE63-3174-4A92-ACFB-451B564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3800-F76D-41C8-8D56-4C45C31B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258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1C56-8944-41DD-9BA3-C95612BA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C79C-CF86-4FB9-AF74-071C228D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ED741-85D1-44FC-A5D2-6FD261DD3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E8BD1-EB5A-413E-AD12-CAB4023C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A9B56-B470-415B-BB3E-7B34D5FB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A0DA9-1E45-4E55-B4F8-B56BABCE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96A84-5354-4E9F-8541-7E0F9C06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7E73-D13E-41C0-B00D-16540AC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50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72C-6701-4873-985A-FF1DB2E4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E7B43-1BB0-4DF6-94B1-4BA94848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7C32F-1735-4C27-80BD-9A3C93F1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42B64-4C2A-4064-B73D-4EA687D0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02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567E7-54F4-4B6F-8963-FD58B238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70D46-B764-4041-812E-EE2967E7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454C-D9C5-46A0-B3C4-499F2E7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610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3001-93CA-4EFC-A978-1C9446E2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6F71-5C2E-465A-BFCE-062EE90E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987D8-2002-40BC-91CC-055BFED4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2CE6-556C-4023-8CAB-20178C63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7CEA-B462-4281-8385-E698D5B3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EE4D-8F24-496A-9801-91350294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85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F7EE-4816-4790-AB57-7CA920BA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A00C5-DC15-4914-8848-021D8AFD5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F692-2A70-47F6-8FEB-90458535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E1FC3-C727-4D4A-AD45-AC4BC8A2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EF2EC-C133-4FC1-953A-E5B54760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91A9-5A1A-4BC7-AA4A-0E0C09E1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94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E2522-1389-4274-8BC6-CE544C22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72C5-91EB-49D1-9F41-0466AF1D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386A-B283-42A6-ADCB-351F1B00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D796-C67E-4F21-A560-7D24B0853609}" type="datetimeFigureOut">
              <a:rPr lang="fi-FI" smtClean="0"/>
              <a:t>24.11.2020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7E4A-6A8B-415F-B233-6CD04B1E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3EAB-6E72-4F45-93BA-8E288622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DF0-CDD2-486C-BAAD-F9B2EC528B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93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9D52-9280-4EA1-B0D6-074AE7147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Wasteless-hankkeen data-analytiikka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EB3F8-DAE2-4399-8DDB-8E25F8BC7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Tomi Nieminen (FT, dos.)</a:t>
            </a:r>
          </a:p>
          <a:p>
            <a:r>
              <a:rPr lang="fi-FI"/>
              <a:t>ProAnalytics</a:t>
            </a:r>
          </a:p>
        </p:txBody>
      </p:sp>
    </p:spTree>
    <p:extLst>
      <p:ext uri="{BB962C8B-B14F-4D97-AF65-F5344CB8AC3E}">
        <p14:creationId xmlns:p14="http://schemas.microsoft.com/office/powerpoint/2010/main" val="178188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B8BE-86F8-4462-9396-CE9E7D70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200"/>
              <a:t>Wasteless-hankkeen 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F1CE-C9E9-4C46-B646-EA5F2421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79" y="1514907"/>
            <a:ext cx="3908012" cy="4351338"/>
          </a:xfrm>
        </p:spPr>
        <p:txBody>
          <a:bodyPr>
            <a:normAutofit/>
          </a:bodyPr>
          <a:lstStyle/>
          <a:p>
            <a:r>
              <a:rPr lang="fi-FI" sz="2000"/>
              <a:t>Hankkeessa pyritään luomaan tekoälyyn perustuva työkalu, jonka avulla voidaan ennustaa ruokailijoiden lukumäärää sekä ruokahävikin määrää.</a:t>
            </a:r>
          </a:p>
          <a:p>
            <a:r>
              <a:rPr lang="fi-FI" sz="2000"/>
              <a:t>Mitä tarkemmin ruokalijoiden määrä pystytään ennakoimaan jo raaka-aineiden tilausvaiheessa, sitä paremmin pystytään pienentämään ruokahävikkiä.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1C37578-E52F-4A80-B4D8-569D1E3FC4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9398" y="1514907"/>
            <a:ext cx="7123923" cy="412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105D-146C-4DE9-BDA3-F80E078E53BF}"/>
              </a:ext>
            </a:extLst>
          </p:cNvPr>
          <p:cNvSpPr txBox="1"/>
          <p:nvPr/>
        </p:nvSpPr>
        <p:spPr>
          <a:xfrm>
            <a:off x="4722920" y="5797118"/>
            <a:ext cx="487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Kuva 1. Periaatekuva sovelluksen käyttöliittymästä</a:t>
            </a:r>
          </a:p>
        </p:txBody>
      </p:sp>
    </p:spTree>
    <p:extLst>
      <p:ext uri="{BB962C8B-B14F-4D97-AF65-F5344CB8AC3E}">
        <p14:creationId xmlns:p14="http://schemas.microsoft.com/office/powerpoint/2010/main" val="273852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7489-8624-484D-8BC2-2D51F7E2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Aineisto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8919-FFD6-4498-A8E1-759E2FF5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/>
              <a:t>Lapuan yläkoulu</a:t>
            </a:r>
          </a:p>
          <a:p>
            <a:pPr lvl="1"/>
            <a:r>
              <a:rPr lang="fi-FI"/>
              <a:t>Ruokalijoiden lukumäärä 500 päivältä</a:t>
            </a:r>
          </a:p>
          <a:p>
            <a:pPr lvl="1"/>
            <a:r>
              <a:rPr lang="fi-FI"/>
              <a:t>Ruokahävikin jätemäärä 97 päivältä</a:t>
            </a:r>
          </a:p>
          <a:p>
            <a:pPr lvl="2"/>
            <a:r>
              <a:rPr lang="fi-FI"/>
              <a:t>Erittely: Linjastohävikki + Lautashävikki = Kokonaishävikki</a:t>
            </a:r>
          </a:p>
          <a:p>
            <a:pPr lvl="1"/>
            <a:r>
              <a:rPr lang="fi-FI"/>
              <a:t>Ruokalistat koko tarkasteluajalta</a:t>
            </a:r>
          </a:p>
          <a:p>
            <a:pPr lvl="1"/>
            <a:r>
              <a:rPr lang="fi-FI"/>
              <a:t>Tapahtumakalenteri (erityisesti TET-viikot, leirikoulut ja retket)</a:t>
            </a:r>
          </a:p>
          <a:p>
            <a:pPr lvl="1"/>
            <a:r>
              <a:rPr lang="fi-FI"/>
              <a:t>Lukujärjestystiedot (erityisesti liikunta- ja kotitaloustunneille osallistuvien oppilaiden määrä ennen lounasta)</a:t>
            </a:r>
          </a:p>
          <a:p>
            <a:pPr lvl="1"/>
            <a:r>
              <a:rPr lang="fi-FI"/>
              <a:t>Säätiedot koko tarkasteluajalta</a:t>
            </a:r>
          </a:p>
          <a:p>
            <a:r>
              <a:rPr lang="fi-FI"/>
              <a:t>Joensuun yläkoulu</a:t>
            </a:r>
          </a:p>
          <a:p>
            <a:pPr lvl="1"/>
            <a:r>
              <a:rPr lang="fi-FI"/>
              <a:t>Ruokailijoiden lukumäärä 232 päivältä</a:t>
            </a:r>
          </a:p>
          <a:p>
            <a:pPr lvl="1"/>
            <a:r>
              <a:rPr lang="fi-FI"/>
              <a:t>Ruokahävikin jätemäärä 232 päivältä</a:t>
            </a:r>
          </a:p>
          <a:p>
            <a:pPr lvl="1"/>
            <a:r>
              <a:rPr lang="fi-FI"/>
              <a:t>Ruokalistat koko tarkasteluajalta</a:t>
            </a:r>
          </a:p>
          <a:p>
            <a:pPr lvl="1"/>
            <a:r>
              <a:rPr lang="fi-FI"/>
              <a:t>Säätiedot koko tarkasteluajalta</a:t>
            </a:r>
          </a:p>
          <a:p>
            <a:pPr lvl="1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57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7D2-8E19-478A-B0F1-549724F0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/>
              <a:t>Syötemuuttujien</a:t>
            </a:r>
            <a:br>
              <a:rPr lang="fi-FI" sz="2800"/>
            </a:br>
            <a:r>
              <a:rPr lang="fi-FI" sz="2800"/>
              <a:t>merkittävyyden</a:t>
            </a:r>
            <a:br>
              <a:rPr lang="fi-FI" sz="2800"/>
            </a:br>
            <a:r>
              <a:rPr lang="fi-FI" sz="2800"/>
              <a:t>analysointi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7BD220-FCB0-40A9-BCE0-F2C5AAD3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55" y="22565"/>
            <a:ext cx="7414903" cy="6812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7C1AB-EDDA-40F9-AF39-2565D48DEDC1}"/>
              </a:ext>
            </a:extLst>
          </p:cNvPr>
          <p:cNvSpPr txBox="1"/>
          <p:nvPr/>
        </p:nvSpPr>
        <p:spPr>
          <a:xfrm>
            <a:off x="328474" y="5237826"/>
            <a:ext cx="447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Kuva 2. Syötemuuttujien regressiokertoimet: suuri kerroin tarkoittaa merkittävää muuttujaa.</a:t>
            </a:r>
          </a:p>
        </p:txBody>
      </p:sp>
    </p:spTree>
    <p:extLst>
      <p:ext uri="{BB962C8B-B14F-4D97-AF65-F5344CB8AC3E}">
        <p14:creationId xmlns:p14="http://schemas.microsoft.com/office/powerpoint/2010/main" val="20118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D3EE-75CB-475C-AD3D-1A204062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EE89-EF86-4B6F-8A0A-1A8B2206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374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Wasteless-hankkeen data-analytiikka</vt:lpstr>
      <vt:lpstr>Wasteless-hankkeen tavoite</vt:lpstr>
      <vt:lpstr>Aineisto</vt:lpstr>
      <vt:lpstr>Syötemuuttujien merkittävyyden analysointi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Wasteless-hankkeen data-analytiikka</dc:title>
  <dc:creator>Nieminen Tomi</dc:creator>
  <cp:lastModifiedBy>Nieminen Tomi</cp:lastModifiedBy>
  <cp:revision>7</cp:revision>
  <dcterms:created xsi:type="dcterms:W3CDTF">2020-11-24T07:48:28Z</dcterms:created>
  <dcterms:modified xsi:type="dcterms:W3CDTF">2020-11-24T08:24:27Z</dcterms:modified>
</cp:coreProperties>
</file>