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4" r:id="rId3"/>
    <p:sldId id="271" r:id="rId4"/>
    <p:sldId id="265" r:id="rId5"/>
    <p:sldId id="278" r:id="rId6"/>
    <p:sldId id="257" r:id="rId7"/>
    <p:sldId id="258" r:id="rId8"/>
    <p:sldId id="279" r:id="rId9"/>
    <p:sldId id="274" r:id="rId10"/>
    <p:sldId id="272" r:id="rId11"/>
    <p:sldId id="259" r:id="rId12"/>
    <p:sldId id="266" r:id="rId13"/>
    <p:sldId id="267" r:id="rId14"/>
    <p:sldId id="275" r:id="rId15"/>
    <p:sldId id="273" r:id="rId16"/>
    <p:sldId id="263" r:id="rId17"/>
    <p:sldId id="268" r:id="rId18"/>
    <p:sldId id="269" r:id="rId19"/>
    <p:sldId id="270" r:id="rId20"/>
    <p:sldId id="280" r:id="rId21"/>
    <p:sldId id="281" r:id="rId22"/>
    <p:sldId id="277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C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7"/>
    <p:restoredTop sz="94586"/>
  </p:normalViewPr>
  <p:slideViewPr>
    <p:cSldViewPr snapToGrid="0" snapToObjects="1">
      <p:cViewPr>
        <p:scale>
          <a:sx n="96" d="100"/>
          <a:sy n="96" d="100"/>
        </p:scale>
        <p:origin x="41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062F4-193B-6243-9517-97665BDDCE4C}" type="datetimeFigureOut">
              <a:rPr lang="en-US" smtClean="0"/>
              <a:t>4/23/20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DF6B9-9716-244A-925E-67A5BC89E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3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DF6B9-9716-244A-925E-67A5BC89E3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75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DF6B9-9716-244A-925E-67A5BC89E3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98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DF6B9-9716-244A-925E-67A5BC89E3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65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Physical Copy of the Drum Machine (Pre-COVID</a:t>
            </a:r>
            <a:r>
              <a:rPr lang="en-US" baseline="0" dirty="0" smtClean="0"/>
              <a:t> 19)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DF6B9-9716-244A-925E-67A5BC89E3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6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r>
              <a:rPr lang="en-US" baseline="0" dirty="0" smtClean="0"/>
              <a:t> Adaptation of the Drum Machine (Post COVID-19)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DF6B9-9716-244A-925E-67A5BC89E3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3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Instrument</a:t>
            </a:r>
            <a:r>
              <a:rPr lang="en-US" baseline="0" smtClean="0"/>
              <a:t> 1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DF6B9-9716-244A-925E-67A5BC89E3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4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DF6B9-9716-244A-925E-67A5BC89E3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89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Instrument turned off (using CLEAR TICKS</a:t>
            </a:r>
            <a:r>
              <a:rPr lang="en-US" baseline="0" dirty="0" smtClean="0"/>
              <a:t> button)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DF6B9-9716-244A-925E-67A5BC89E3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8CEE-9E57-B94B-A6C1-54D9A2130946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681A-147F-0A43-945F-D7E1734FD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3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8CEE-9E57-B94B-A6C1-54D9A2130946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681A-147F-0A43-945F-D7E1734FD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8CEE-9E57-B94B-A6C1-54D9A2130946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681A-147F-0A43-945F-D7E1734FD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0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8CEE-9E57-B94B-A6C1-54D9A2130946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681A-147F-0A43-945F-D7E1734FD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8CEE-9E57-B94B-A6C1-54D9A2130946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681A-147F-0A43-945F-D7E1734FD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8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8CEE-9E57-B94B-A6C1-54D9A2130946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681A-147F-0A43-945F-D7E1734FD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0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8CEE-9E57-B94B-A6C1-54D9A2130946}" type="datetimeFigureOut">
              <a:rPr lang="en-US" smtClean="0"/>
              <a:t>4/23/20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681A-147F-0A43-945F-D7E1734FD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2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8CEE-9E57-B94B-A6C1-54D9A2130946}" type="datetimeFigureOut">
              <a:rPr lang="en-US" smtClean="0"/>
              <a:t>4/23/20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681A-147F-0A43-945F-D7E1734FD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4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8CEE-9E57-B94B-A6C1-54D9A2130946}" type="datetimeFigureOut">
              <a:rPr lang="en-US" smtClean="0"/>
              <a:t>4/23/20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681A-147F-0A43-945F-D7E1734FD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8CEE-9E57-B94B-A6C1-54D9A2130946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681A-147F-0A43-945F-D7E1734FD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6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8CEE-9E57-B94B-A6C1-54D9A2130946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681A-147F-0A43-945F-D7E1734FD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9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98CEE-9E57-B94B-A6C1-54D9A2130946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6681A-147F-0A43-945F-D7E1734FD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7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ominjmattam.wixsite.com/idrop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526E0BFB-CDF1-4990-8C11-AC849311E0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9" r="1" b="9092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069A1F8-9BEB-4786-9694-FC48B2D75D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iDrop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Inspiring people to “drop” their own musical creations.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017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Manufacturing of the iDrop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773959"/>
          </a:xfrm>
        </p:spPr>
        <p:txBody>
          <a:bodyPr>
            <a:norm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/>
              <a:t>For the physical prototype: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We planned to 3D print the casing using PLA filament, which is </a:t>
            </a:r>
            <a:r>
              <a:rPr lang="en-US" sz="2400" b="1" dirty="0" smtClean="0">
                <a:solidFill>
                  <a:schemeClr val="accent6"/>
                </a:solidFill>
              </a:rPr>
              <a:t>recyclable and 100% biodegradable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The electronics behind the product include a PCB that was provided to us by the University of Calgary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The PCB can be reused for smaller electronics projects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For the software: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The code is developed in C and is ready to be ported onto a PIC32 microcontroller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An estimated 35 hours was taken to create this software from scratch and experiment </a:t>
            </a:r>
          </a:p>
          <a:p>
            <a:pPr marL="45720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290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Patents and Trademarks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to the WIPO brand database, only a total of 39 trademarks have been found for the terms, ’iDrop’ or ‘iDrops’, but none of them exist in Canada (as of April 2020)</a:t>
            </a:r>
          </a:p>
          <a:p>
            <a:endParaRPr lang="en-US" dirty="0" smtClean="0"/>
          </a:p>
          <a:p>
            <a:r>
              <a:rPr lang="en-US" dirty="0" smtClean="0"/>
              <a:t>None of the existing trademarks were related to music</a:t>
            </a:r>
          </a:p>
          <a:p>
            <a:endParaRPr lang="en-US" dirty="0" smtClean="0"/>
          </a:p>
          <a:p>
            <a:r>
              <a:rPr lang="en-US" dirty="0" smtClean="0"/>
              <a:t>Using Google’s patent search, “drum machine” only shows results for patents related to washing machines, which are unrelated to music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8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 of the iDrop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47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Saving and Exporting </a:t>
            </a:r>
            <a:r>
              <a:rPr lang="en-US" dirty="0"/>
              <a:t>beat patterns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Can currently can export .wav files from the software program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Changing the Gain, Echo, and BPM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Gain and Echo are simple audio effects that we provide to the user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BPM (beats per minute) controls the tempo at which the rhythm plays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Other drum sets are provided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Instead of working with only one drum kit, we offer up to 4 different drum kits with 6 samples each. </a:t>
            </a:r>
          </a:p>
        </p:txBody>
      </p:sp>
    </p:spTree>
    <p:extLst>
      <p:ext uri="{BB962C8B-B14F-4D97-AF65-F5344CB8AC3E}">
        <p14:creationId xmlns:p14="http://schemas.microsoft.com/office/powerpoint/2010/main" val="5606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97" b="100000" l="1182" r="9763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817" y="514922"/>
            <a:ext cx="8725545" cy="5165380"/>
          </a:xfrm>
        </p:spPr>
      </p:pic>
      <p:sp>
        <p:nvSpPr>
          <p:cNvPr id="5" name="TextBox 4"/>
          <p:cNvSpPr txBox="1"/>
          <p:nvPr/>
        </p:nvSpPr>
        <p:spPr>
          <a:xfrm>
            <a:off x="1673817" y="5902608"/>
            <a:ext cx="8725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iDrop Physical Layout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69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6717"/>
            <a:ext cx="10515600" cy="1156447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Because of the COVID-19 lockdown measures, the physical prototype could not be built for presentation.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7164" y="3684494"/>
            <a:ext cx="105066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800" dirty="0"/>
              <a:t>Therefore, we have decided to simulate </a:t>
            </a:r>
            <a:r>
              <a:rPr lang="en-US" sz="2800" dirty="0" smtClean="0"/>
              <a:t>the iDrop using software. This software was created to provide a similar experience to using the physical prototype.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250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011" y="277214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Software 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3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6" r="8958" b="11852"/>
          <a:stretch/>
        </p:blipFill>
        <p:spPr>
          <a:xfrm>
            <a:off x="0" y="0"/>
            <a:ext cx="12199780" cy="6858000"/>
          </a:xfrm>
          <a:prstGeom prst="rect">
            <a:avLst/>
          </a:prstGeom>
        </p:spPr>
      </p:pic>
      <p:sp>
        <p:nvSpPr>
          <p:cNvPr id="2" name="TextBox 1"/>
          <p:cNvSpPr txBox="1">
            <a:spLocks/>
          </p:cNvSpPr>
          <p:nvPr/>
        </p:nvSpPr>
        <p:spPr>
          <a:xfrm>
            <a:off x="8944219" y="5364451"/>
            <a:ext cx="32477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is the default layout for the software. </a:t>
            </a:r>
          </a:p>
          <a:p>
            <a:endParaRPr lang="en-US" dirty="0"/>
          </a:p>
          <a:p>
            <a:r>
              <a:rPr lang="en-US" dirty="0" smtClean="0"/>
              <a:t>No instruments are turned on.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9398" y="5481116"/>
            <a:ext cx="8664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side displays the sequence selection for the instrument. By clicking on a square, the instrument will play when that beat is selected by the sequence. The sequence is played from left to right, as indicated by the bright circles underneath the squares.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26600" y="2503394"/>
            <a:ext cx="256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On this side, there are drop-down menus for each instrument, as well as sliders for the Volume and BPM.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99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298" r="8958" b="12457"/>
          <a:stretch/>
        </p:blipFill>
        <p:spPr>
          <a:xfrm>
            <a:off x="0" y="0"/>
            <a:ext cx="1219457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95" y="5634318"/>
            <a:ext cx="7557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clicking on the squares, they disappear, meaning that the </a:t>
            </a:r>
            <a:r>
              <a:rPr lang="en-US" b="1" smtClean="0"/>
              <a:t>Kick</a:t>
            </a:r>
            <a:r>
              <a:rPr lang="en-US" smtClean="0"/>
              <a:t> instrument is </a:t>
            </a:r>
            <a:r>
              <a:rPr lang="en-US" dirty="0" smtClean="0"/>
              <a:t>now being played on the sequence.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601200" y="342900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drop-down menu for the is selected, and options such as </a:t>
            </a:r>
            <a:r>
              <a:rPr lang="en-US" b="1" dirty="0" smtClean="0"/>
              <a:t>Clear Ticks</a:t>
            </a:r>
            <a:r>
              <a:rPr lang="en-US" dirty="0" smtClean="0"/>
              <a:t> and </a:t>
            </a:r>
            <a:r>
              <a:rPr lang="en-US" b="1" dirty="0" smtClean="0"/>
              <a:t>Mute </a:t>
            </a:r>
            <a:r>
              <a:rPr lang="en-US" dirty="0" smtClean="0"/>
              <a:t>appear.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25435" y="5357319"/>
            <a:ext cx="3666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Sliders for the </a:t>
            </a:r>
            <a:r>
              <a:rPr lang="en-US" b="1" dirty="0" smtClean="0"/>
              <a:t>Gain</a:t>
            </a:r>
            <a:r>
              <a:rPr lang="en-US" dirty="0" smtClean="0"/>
              <a:t> and </a:t>
            </a:r>
            <a:r>
              <a:rPr lang="en-US" b="1" dirty="0" smtClean="0"/>
              <a:t>Echo</a:t>
            </a:r>
            <a:r>
              <a:rPr lang="en-US" dirty="0" smtClean="0"/>
              <a:t> are included as well.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t="12782" r="3753" b="659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3413" y="5565338"/>
            <a:ext cx="5119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 rhythm sequence using 3 instruments is shown. (</a:t>
            </a:r>
            <a:r>
              <a:rPr lang="en-US" b="1" dirty="0" smtClean="0"/>
              <a:t>Kick, Clap </a:t>
            </a:r>
            <a:r>
              <a:rPr lang="en-US" dirty="0" smtClean="0"/>
              <a:t>and </a:t>
            </a:r>
            <a:r>
              <a:rPr lang="en-US" b="1" dirty="0" smtClean="0"/>
              <a:t>Closed Hat</a:t>
            </a:r>
            <a:r>
              <a:rPr lang="en-US" dirty="0" smtClean="0"/>
              <a:t>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3380" y="5288339"/>
            <a:ext cx="3726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drop-down menus show how the settings for each instrument can be changed simultaneously.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4300" y="6350168"/>
            <a:ext cx="572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clicking on the </a:t>
            </a:r>
            <a:r>
              <a:rPr lang="en-US" b="1" dirty="0" smtClean="0"/>
              <a:t>Clear </a:t>
            </a:r>
            <a:r>
              <a:rPr lang="en-US" b="1" dirty="0"/>
              <a:t>T</a:t>
            </a:r>
            <a:r>
              <a:rPr lang="en-US" b="1" dirty="0" smtClean="0"/>
              <a:t>icks </a:t>
            </a:r>
            <a:r>
              <a:rPr lang="en-US" dirty="0" smtClean="0"/>
              <a:t>button for the </a:t>
            </a:r>
            <a:r>
              <a:rPr lang="en-US" b="1" dirty="0" smtClean="0"/>
              <a:t>Clap</a:t>
            </a:r>
            <a:r>
              <a:rPr lang="en-US" dirty="0" smtClean="0"/>
              <a:t> Effect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6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3" t="11852" r="3958" b="6481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38469" y="5551912"/>
            <a:ext cx="554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</a:t>
            </a:r>
            <a:r>
              <a:rPr lang="en-US" b="1" dirty="0" smtClean="0"/>
              <a:t>Clap</a:t>
            </a:r>
            <a:r>
              <a:rPr lang="en-US" dirty="0" smtClean="0"/>
              <a:t> instrument is now cleared from the sequence.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8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0671A8AE-40A1-4631-A6B8-581AFF0654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27052" r="9091" b="11275"/>
          <a:stretch/>
        </p:blipFill>
        <p:spPr>
          <a:xfrm>
            <a:off x="4458669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B58EF07-17C2-48CF-ABB0-EEF1F17CB8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Product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i="1"/>
              <a:t>Our wish is to inspire individuals of any age or background to make music.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562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8" t="11852" r="3853" b="6111"/>
          <a:stretch/>
        </p:blipFill>
        <p:spPr>
          <a:xfrm>
            <a:off x="0" y="0"/>
            <a:ext cx="1218830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02946" y="5448481"/>
            <a:ext cx="6175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 can also change the drum set by using the drop-down menu located in the upper right corner.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Different drum sets may use different sounds.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478278" y="776615"/>
            <a:ext cx="2605174" cy="50955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59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" t="11852" r="4062" b="592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89973" y="5636712"/>
            <a:ext cx="713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 </a:t>
            </a:r>
            <a:r>
              <a:rPr lang="en-US" smtClean="0"/>
              <a:t>can also save </a:t>
            </a:r>
            <a:r>
              <a:rPr lang="en-US" dirty="0" smtClean="0"/>
              <a:t>and export our beat pattern creation as a .wav file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903923" y="1474940"/>
            <a:ext cx="1866378" cy="40114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68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 more information about the iDrop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600" dirty="0" smtClean="0"/>
              <a:t>Please feel free to visit our </a:t>
            </a:r>
            <a:r>
              <a:rPr lang="en-US" sz="3600" dirty="0" smtClean="0">
                <a:hlinkClick r:id="rId2"/>
              </a:rPr>
              <a:t>website</a:t>
            </a:r>
            <a:r>
              <a:rPr lang="en-US" sz="3600" dirty="0"/>
              <a:t>.</a:t>
            </a:r>
            <a:endParaRPr lang="en-US" sz="36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8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0671A8AE-40A1-4631-A6B8-581AFF0654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30" b="909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B58EF07-17C2-48CF-ABB0-EEF1F17CB8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 for your time.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677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are LC7 Group 1 from the ENEL-ILS 300 program at the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University of Calgary.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are four electrical engineering students who are passionate about creativity, as well as inspiring others to embrace their creative capacity!</a:t>
            </a: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iDrop is a product that we created to inspired individuals to start making music!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65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people need to start making music?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Headphones, microphones, speakers</a:t>
            </a:r>
          </a:p>
          <a:p>
            <a:pPr lvl="1"/>
            <a:r>
              <a:rPr lang="en-US" dirty="0" smtClean="0"/>
              <a:t>These are really easy to find online, the average person can find these for reasonable prices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i="1" dirty="0" smtClean="0"/>
              <a:t>creative</a:t>
            </a:r>
            <a:r>
              <a:rPr lang="en-US" dirty="0" smtClean="0"/>
              <a:t> workspace is required</a:t>
            </a:r>
            <a:endParaRPr lang="en-US" dirty="0"/>
          </a:p>
          <a:p>
            <a:pPr lvl="1"/>
            <a:r>
              <a:rPr lang="en-US" dirty="0" smtClean="0"/>
              <a:t>Many digital workspaces can be found online</a:t>
            </a:r>
            <a:r>
              <a:rPr lang="mr-IN" dirty="0" smtClean="0"/>
              <a:t>…</a:t>
            </a:r>
            <a:r>
              <a:rPr lang="en-CA" dirty="0" smtClean="0"/>
              <a:t> which one should you choose?</a:t>
            </a:r>
          </a:p>
          <a:p>
            <a:pPr lvl="1"/>
            <a:r>
              <a:rPr lang="en-US" dirty="0"/>
              <a:t>Experienced musicians can just use their </a:t>
            </a:r>
            <a:r>
              <a:rPr lang="en-US" dirty="0" smtClean="0"/>
              <a:t>instruments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3200" b="1" dirty="0" smtClean="0"/>
              <a:t>What about the inexperienced musicians?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5091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that beginners are facing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62441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Difficulties trying to get into music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Product offering expensive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Software is hard to use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Beginners are trying to learn the fundamentals of music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Many products expect you to know some musical skills already 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Chords, Melodies, Musical Notes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 smtClean="0"/>
              <a:t>The iDrop is targeted towards beginner musicians, or young people who wish to learn more about music. We start by helping beginners develop a sense of rhythm, which can easily be done using </a:t>
            </a:r>
            <a:r>
              <a:rPr lang="en-US" sz="2600" b="1" dirty="0" smtClean="0"/>
              <a:t>drums</a:t>
            </a:r>
            <a:r>
              <a:rPr lang="en-US" sz="2600" dirty="0" smtClean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iDrop offer?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9" y="1690688"/>
            <a:ext cx="10942983" cy="482569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Starting with a simple drum machine, the iDrop offers real drum samples that the user can use to create their own beat patterns.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The iDrop product will be sold at $85. Production of the iDrop only costs $45, allowing for a $40 profit per sale. This is a fair price granted that young people are our target audience.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The physical machine has dimensions  of 8x11x2 (inches), which helps keeps our costs low for production.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We offer up to 4 </a:t>
            </a:r>
            <a:r>
              <a:rPr lang="en-US" sz="2400" dirty="0" smtClean="0"/>
              <a:t>built in drum </a:t>
            </a:r>
            <a:r>
              <a:rPr lang="en-US" sz="2400" dirty="0" smtClean="0"/>
              <a:t>kits.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With </a:t>
            </a:r>
            <a:r>
              <a:rPr lang="en-US" dirty="0"/>
              <a:t>such a variety of instruments to choose from, we offer the opportunity to create many beat patterns for cheap</a:t>
            </a:r>
            <a:r>
              <a:rPr lang="en-US" dirty="0" smtClean="0"/>
              <a:t>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31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Products that are in the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81523" cy="484411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200" dirty="0" smtClean="0"/>
              <a:t>Many physical alternatives usually end up costing a lot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 dirty="0" err="1" smtClean="0"/>
              <a:t>Arturia</a:t>
            </a:r>
            <a:r>
              <a:rPr lang="en-US" sz="1800" dirty="0" smtClean="0"/>
              <a:t> Drum Machine (~$480)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 dirty="0" smtClean="0"/>
              <a:t>Akai Force (~$1299)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en-US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200" dirty="0" smtClean="0"/>
              <a:t>Software alternatives are usually complex and only offer full functionality based on pricing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 dirty="0" smtClean="0"/>
              <a:t>FL Studio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600" dirty="0"/>
              <a:t>R</a:t>
            </a:r>
            <a:r>
              <a:rPr lang="en-US" sz="1600" dirty="0" smtClean="0"/>
              <a:t>equires only $99 for beat making, but $199 for song creation / microphone recording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defRPr/>
            </a:pPr>
            <a:endParaRPr lang="en-US" sz="14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 dirty="0" smtClean="0"/>
              <a:t>Logic Pro X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600" dirty="0"/>
              <a:t>C</a:t>
            </a:r>
            <a:r>
              <a:rPr lang="en-US" sz="1600" dirty="0" smtClean="0"/>
              <a:t>osts $200 dollars for the software, however many features and configurations are provided, which may be confusing to a beginner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600" dirty="0" smtClean="0"/>
              <a:t>Only available for Mac users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defRPr/>
            </a:pPr>
            <a:endParaRPr lang="en-US" sz="1400" dirty="0"/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 dirty="0" smtClean="0"/>
              <a:t>Adobe Audition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600" dirty="0" smtClean="0"/>
              <a:t>Can only commit to monthly/yearly licenses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600" dirty="0" smtClean="0"/>
              <a:t>It takes a while for bugs to be fixed by the Adobe company</a:t>
            </a:r>
          </a:p>
        </p:txBody>
      </p:sp>
    </p:spTree>
    <p:extLst>
      <p:ext uri="{BB962C8B-B14F-4D97-AF65-F5344CB8AC3E}">
        <p14:creationId xmlns:p14="http://schemas.microsoft.com/office/powerpoint/2010/main" val="32793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Competitors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11214" cy="4351338"/>
          </a:xfrm>
        </p:spPr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PO 32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Costs about $120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Uses drum synths, which sound like real drums, but are not actually real samples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Additional </a:t>
            </a:r>
            <a:r>
              <a:rPr lang="en-US" sz="2000" dirty="0"/>
              <a:t>plug-ins cost about $140 more, and require you to already have a digital </a:t>
            </a:r>
            <a:r>
              <a:rPr lang="en-US" sz="2000" dirty="0" smtClean="0"/>
              <a:t>workspace (we do not expect the user to have any knowledge regarding digital-audio workspaces)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Korg </a:t>
            </a:r>
            <a:r>
              <a:rPr lang="en-US" dirty="0" err="1" smtClean="0"/>
              <a:t>Volca</a:t>
            </a:r>
            <a:r>
              <a:rPr lang="en-US" dirty="0" smtClean="0"/>
              <a:t> beats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Costs about $210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This product uses analog synthesis, which is not as flexible for creating beat patterns because, again, the synths are not actual drum samples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Machine is relatively small, </a:t>
            </a:r>
            <a:r>
              <a:rPr lang="en-US" sz="2000" dirty="0"/>
              <a:t>which </a:t>
            </a:r>
            <a:r>
              <a:rPr lang="en-US" sz="2000" dirty="0" smtClean="0"/>
              <a:t>does not offer </a:t>
            </a:r>
            <a:r>
              <a:rPr lang="en-US" sz="2000" dirty="0"/>
              <a:t>as much of a tactile </a:t>
            </a:r>
            <a:r>
              <a:rPr lang="en-US" sz="2000" dirty="0" smtClean="0"/>
              <a:t>experience as we would like for a beginner musician</a:t>
            </a:r>
            <a:endParaRPr lang="en-US" sz="2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46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choose the iDrop?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381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Simple </a:t>
            </a:r>
            <a:r>
              <a:rPr lang="en-US" dirty="0"/>
              <a:t>to use for all ages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/>
              <a:t>Only the most necessary functions for music creation are included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charset="2"/>
              <a:buChar char="§"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It doesn’t take long to gain experience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/>
              <a:t>The iDrop does not require knowledge of complex configurations that many mainstream alternative products </a:t>
            </a:r>
            <a:r>
              <a:rPr lang="en-US" sz="2000" dirty="0" smtClean="0"/>
              <a:t>use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/>
              <a:t>The beat sequences are easy to create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Stimulates Creativity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This is important to us because we believe that a user who tries our product will be able to express themselves through music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580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786</TotalTime>
  <Words>1243</Words>
  <Application>Microsoft Macintosh PowerPoint</Application>
  <PresentationFormat>Widescreen</PresentationFormat>
  <Paragraphs>138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Mangal</vt:lpstr>
      <vt:lpstr>Wingdings</vt:lpstr>
      <vt:lpstr>Office Theme</vt:lpstr>
      <vt:lpstr>iDrop</vt:lpstr>
      <vt:lpstr>Product Vision</vt:lpstr>
      <vt:lpstr>Who are we?</vt:lpstr>
      <vt:lpstr>What do people need to start making music?</vt:lpstr>
      <vt:lpstr>Problems that beginners are facing…</vt:lpstr>
      <vt:lpstr>What does the iDrop offer?</vt:lpstr>
      <vt:lpstr>Some Products that are in the Market</vt:lpstr>
      <vt:lpstr>Main Competitors</vt:lpstr>
      <vt:lpstr>Why choose the iDrop?</vt:lpstr>
      <vt:lpstr>Manufacturing of the iDrop</vt:lpstr>
      <vt:lpstr>Patents and Trademarks</vt:lpstr>
      <vt:lpstr>Additional Features of the iDrop</vt:lpstr>
      <vt:lpstr>PowerPoint Presentation</vt:lpstr>
      <vt:lpstr>PowerPoint Presentation</vt:lpstr>
      <vt:lpstr>Software Demonstration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more information about the iDrop</vt:lpstr>
      <vt:lpstr>Thank you for your time.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iDrop</dc:title>
  <dc:creator>Tahseen Intesar</dc:creator>
  <cp:lastModifiedBy>Tahseen Intesar</cp:lastModifiedBy>
  <cp:revision>95</cp:revision>
  <dcterms:created xsi:type="dcterms:W3CDTF">2020-04-20T23:29:18Z</dcterms:created>
  <dcterms:modified xsi:type="dcterms:W3CDTF">2020-04-23T21:31:17Z</dcterms:modified>
</cp:coreProperties>
</file>