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jCkLzKO4xODsnXKzn/fRJB+8C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2F46B9-8BB0-4F45-96AC-CD0B7698BB84}">
  <a:tblStyle styleId="{2F2F46B9-8BB0-4F45-96AC-CD0B7698BB84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4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4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4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4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4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2" type="sldNum"/>
          </p:nvPr>
        </p:nvSpPr>
        <p:spPr>
          <a:xfrm>
            <a:off x="8028384" y="6407944"/>
            <a:ext cx="984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  <p:sp>
        <p:nvSpPr>
          <p:cNvPr id="118" name="Google Shape;118;p47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9" name="Google Shape;119;p4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  <p:sp>
        <p:nvSpPr>
          <p:cNvPr id="36" name="Google Shape;3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  <p:sp>
        <p:nvSpPr>
          <p:cNvPr id="43" name="Google Shape;43;p4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  <p:sp>
        <p:nvSpPr>
          <p:cNvPr id="51" name="Google Shape;5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 </a:t>
            </a:r>
            <a:endParaRPr/>
          </a:p>
        </p:txBody>
      </p:sp>
      <p:sp>
        <p:nvSpPr>
          <p:cNvPr id="65" name="Google Shape;6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5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  <p:sp>
        <p:nvSpPr>
          <p:cNvPr id="83" name="Google Shape;83;p5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5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5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5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54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54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4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Google Shape;104;p4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" name="Google Shape;105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06" name="Google Shape;106;p4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4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0" name="Google Shape;110;p4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1" name="Google Shape;111;p4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6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5.jpg"/><Relationship Id="rId6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467544" y="1752601"/>
            <a:ext cx="8208912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ida Sans"/>
              <a:buNone/>
            </a:pPr>
            <a:r>
              <a:rPr lang="ja-JP" sz="3100"/>
              <a:t>U-16 旭川プログラミングコンテスト事前講習会</a:t>
            </a:r>
            <a:br>
              <a:rPr lang="ja-JP"/>
            </a:br>
            <a:r>
              <a:rPr lang="ja-JP"/>
              <a:t>プログラムの開発手順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1331640" y="4005064"/>
            <a:ext cx="7704856" cy="127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旭川高専　最先端テクノロジー同好会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（リーダ木村 ：全道大会準優勝）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1"/>
          <p:cNvSpPr txBox="1"/>
          <p:nvPr>
            <p:ph idx="12" type="sldNum"/>
          </p:nvPr>
        </p:nvSpPr>
        <p:spPr>
          <a:xfrm>
            <a:off x="8028384" y="6407944"/>
            <a:ext cx="984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「AsahikawaProcon-Server」→「Windows」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→「AsahikawaProcon-Server.exe」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を開いてみましょう。</a:t>
            </a:r>
            <a:endParaRPr/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556792"/>
            <a:ext cx="51244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２つの「待機開始」ボタンのうち、ポート番号が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「2009」の方のボタンを押します。</a:t>
            </a:r>
            <a:endParaRPr/>
          </a:p>
        </p:txBody>
      </p:sp>
      <p:sp>
        <p:nvSpPr>
          <p:cNvPr id="203" name="Google Shape;2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556792"/>
            <a:ext cx="51244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クライアントにて左のようなダイアログが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表示されるので「OK」を押し、その後、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クライアントの「ゲーム開始」を押します。</a:t>
            </a:r>
            <a:endParaRPr/>
          </a:p>
        </p:txBody>
      </p:sp>
      <p:sp>
        <p:nvSpPr>
          <p:cNvPr id="211" name="Google Shape;21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550" y="2418478"/>
            <a:ext cx="18383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2238664"/>
            <a:ext cx="4395174" cy="2150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このような画面が現れるので、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クライアントは一旦この状態で待機します。</a:t>
            </a:r>
            <a:endParaRPr/>
          </a:p>
        </p:txBody>
      </p:sp>
      <p:sp>
        <p:nvSpPr>
          <p:cNvPr id="220" name="Google Shape;22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192113"/>
            <a:ext cx="5040560" cy="3980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ポート番号が「2010」の方の「TCPユーザー」と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書かれているボタンをクリックし、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「自動くん」に変更します。</a:t>
            </a:r>
            <a:endParaRPr/>
          </a:p>
        </p:txBody>
      </p:sp>
      <p:sp>
        <p:nvSpPr>
          <p:cNvPr id="228" name="Google Shape;22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196752"/>
            <a:ext cx="51244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ウィンドウ右側の「…」から、マップを選択します。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今回は「AsahikawaProcon-Client」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→「SampleMap」からサンプルマップ03を使います。</a:t>
            </a:r>
            <a:endParaRPr/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740" y="1213017"/>
            <a:ext cx="51244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右下にある「ゲーム開始」を押すと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競技が開始します。</a:t>
            </a:r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732" y="1196752"/>
            <a:ext cx="5159556" cy="32902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以上のような画面が現れ、競技が進行していきます。</a:t>
            </a:r>
            <a:endParaRPr/>
          </a:p>
        </p:txBody>
      </p:sp>
      <p:sp>
        <p:nvSpPr>
          <p:cNvPr id="252" name="Google Shape;25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498278"/>
            <a:ext cx="5131188" cy="380293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次の競技を行う場合は、一度クライアントとサーバーをウィンドウ右上の「×」ボタンを押して閉じてください。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（サーバー→クライアントの順番に閉じてください）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クライアント側で「ゲーム開始」を押さずにサーバーを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動かしてしまうとサーバーがフリーズします。</a:t>
            </a:r>
            <a:endParaRPr/>
          </a:p>
        </p:txBody>
      </p:sp>
      <p:sp>
        <p:nvSpPr>
          <p:cNvPr id="260" name="Google Shape;26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サーバープログラムの使い方(補足)</a:t>
            </a:r>
            <a:endParaRPr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競技プログラムの作成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競技プログラムの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簡単な書き方です。</a:t>
            </a:r>
            <a:endParaRPr/>
          </a:p>
        </p:txBody>
      </p: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HSPの使い方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3922712" y="2931712"/>
            <a:ext cx="5041775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今回の講習会では「HSP」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(Hot Soup Processor)を用いて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プログラムを書いていきます。</a:t>
            </a:r>
            <a:endParaRPr/>
          </a:p>
        </p:txBody>
      </p:sp>
      <p:sp>
        <p:nvSpPr>
          <p:cNvPr id="133" name="Google Shape;133;p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今回はサンプルプログラムを使用します。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Sample1　	上に進む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Sample0_1	周辺情報を確認する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Sample0_2	Lookを使う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Sample0_3	Searchを使う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Sample0_4	Putを使う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Sample1_2	壁を見つけたら回避する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Sample1_3	壁を見つけたら回避する2</a:t>
            </a:r>
            <a:endParaRPr/>
          </a:p>
        </p:txBody>
      </p:sp>
      <p:sp>
        <p:nvSpPr>
          <p:cNvPr id="274" name="Google Shape;27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競技用プログラムの作成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ja-JP"/>
              <a:t>Sample0_1を用いて、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ja-JP"/>
              <a:t>getReadyで受け取る周辺情報に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ja-JP"/>
              <a:t>何が入っているのかを確認しましょう。</a:t>
            </a:r>
            <a:endParaRPr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Sample0_1を使用します。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主なプログラムは23～36行目です。</a:t>
            </a:r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0908"/>
            <a:ext cx="5390142" cy="29523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2"/>
          <p:cNvCxnSpPr/>
          <p:nvPr/>
        </p:nvCxnSpPr>
        <p:spPr>
          <a:xfrm rot="10800000">
            <a:off x="2411760" y="2888940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1" name="Google Shape;291;p22"/>
          <p:cNvSpPr txBox="1"/>
          <p:nvPr/>
        </p:nvSpPr>
        <p:spPr>
          <a:xfrm>
            <a:off x="5865754" y="2507411"/>
            <a:ext cx="309634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ループ開始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GetReadyで周辺情報を入手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DebugWindowに周辺情報を出力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walkUpで上に向かって移動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以上繰り返し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92" name="Google Shape;292;p22"/>
          <p:cNvCxnSpPr/>
          <p:nvPr/>
        </p:nvCxnSpPr>
        <p:spPr>
          <a:xfrm rot="10800000">
            <a:off x="3347863" y="2672916"/>
            <a:ext cx="251789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22"/>
          <p:cNvSpPr/>
          <p:nvPr/>
        </p:nvSpPr>
        <p:spPr>
          <a:xfrm>
            <a:off x="5602243" y="3176972"/>
            <a:ext cx="288032" cy="115212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94" name="Google Shape;294;p22"/>
          <p:cNvCxnSpPr/>
          <p:nvPr/>
        </p:nvCxnSpPr>
        <p:spPr>
          <a:xfrm rot="10800000">
            <a:off x="2411760" y="4761148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2411760" y="5409220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一部のサンプルには以上の処理が書かれています。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これは後述するDebugWindowに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周辺情報を記述するための処理です。　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コピーしてプログラムのデバッグに利用してください。</a:t>
            </a:r>
            <a:endParaRPr/>
          </a:p>
        </p:txBody>
      </p:sp>
      <p:sp>
        <p:nvSpPr>
          <p:cNvPr id="302" name="Google Shape;30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060848"/>
            <a:ext cx="5919398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HSPにてsample0_1を開き、「HSP(P)」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→「Debugウィンドゥ表示(D)」を押して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チェックを入れます。</a:t>
            </a:r>
            <a:endParaRPr/>
          </a:p>
        </p:txBody>
      </p:sp>
      <p:sp>
        <p:nvSpPr>
          <p:cNvPr id="310" name="Google Shape;3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pic>
        <p:nvPicPr>
          <p:cNvPr descr="C:\Users\TATSUYA\Desktop\学校\卒研\でばっぐうぃんどう.png" id="311" name="Google Shape;3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484784"/>
            <a:ext cx="6202363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選択した後、プログラムを実行すると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「DebugWindow」という名前のウィンドウが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表示されるので、ウィンドウの「ログ」を選択します。</a:t>
            </a:r>
            <a:endParaRPr/>
          </a:p>
        </p:txBody>
      </p:sp>
      <p:sp>
        <p:nvSpPr>
          <p:cNvPr id="318" name="Google Shape;31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pic>
        <p:nvPicPr>
          <p:cNvPr descr="C:\Users\TATSUYA\Desktop\学校\卒研\でばっぐうぃんどう2.png"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665" y="1268760"/>
            <a:ext cx="2775471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664" y="1268760"/>
            <a:ext cx="277547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609600" y="16337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プログラムを実行してみると数値が並びます。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この数値が周辺情報です。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　※サンプルマップ01を使用しています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27"/>
          <p:cNvGraphicFramePr/>
          <p:nvPr/>
        </p:nvGraphicFramePr>
        <p:xfrm>
          <a:off x="467544" y="1484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{2F2F46B9-8BB0-4F45-96AC-CD0B7698BB84}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graphicFrame>
        <p:nvGraphicFramePr>
          <p:cNvPr id="336" name="Google Shape;336;p27"/>
          <p:cNvGraphicFramePr/>
          <p:nvPr/>
        </p:nvGraphicFramePr>
        <p:xfrm>
          <a:off x="1547664" y="2420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{2F2F46B9-8BB0-4F45-96AC-CD0B7698BB84}</a:tableStyleId>
              </a:tblPr>
              <a:tblGrid>
                <a:gridCol w="1920225"/>
                <a:gridCol w="1920225"/>
                <a:gridCol w="1920225"/>
              </a:tblGrid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600"/>
                        <a:buFont typeface="Lucida Sans"/>
                        <a:buNone/>
                      </a:pPr>
                      <a:r>
                        <a:t/>
                      </a:r>
                      <a:endParaRPr sz="66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pic>
        <p:nvPicPr>
          <p:cNvPr id="337" name="Google Shape;3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813013"/>
            <a:ext cx="1350551" cy="13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569" y="3814619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120" y="3813012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911" y="2420888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784" y="5181405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8927" y="2420888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2119" y="5174793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120" y="2420887"/>
            <a:ext cx="1350551" cy="13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4569" y="5181405"/>
            <a:ext cx="1350551" cy="135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Look,Searchの確認</a:t>
            </a:r>
            <a:endParaRPr/>
          </a:p>
        </p:txBody>
      </p: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Sample0_2,Sample0_3を用いて、LookとSearchの動きを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確認しましょう。</a:t>
            </a:r>
            <a:endParaRPr/>
          </a:p>
        </p:txBody>
      </p:sp>
      <p:sp>
        <p:nvSpPr>
          <p:cNvPr id="353" name="Google Shape;353;p28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507411"/>
            <a:ext cx="5335026" cy="31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Sample0_2とSample0_3を使用します。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主なプログラムは23～37行目です。</a:t>
            </a:r>
            <a:endParaRPr/>
          </a:p>
        </p:txBody>
      </p:sp>
      <p:sp>
        <p:nvSpPr>
          <p:cNvPr id="360" name="Google Shape;36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cxnSp>
        <p:nvCxnSpPr>
          <p:cNvPr id="361" name="Google Shape;361;p29"/>
          <p:cNvCxnSpPr/>
          <p:nvPr/>
        </p:nvCxnSpPr>
        <p:spPr>
          <a:xfrm rot="10800000">
            <a:off x="2411760" y="2888940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Google Shape;362;p29"/>
          <p:cNvSpPr txBox="1"/>
          <p:nvPr/>
        </p:nvSpPr>
        <p:spPr>
          <a:xfrm>
            <a:off x="5865754" y="2507411"/>
            <a:ext cx="3096345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ループ開始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GetReadyで周辺情報を入手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LookRight(SearchRight)で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情報を取得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DebugWindowにLook(Search)で得た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情報を出力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以上繰り返し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63" name="Google Shape;363;p29"/>
          <p:cNvCxnSpPr/>
          <p:nvPr/>
        </p:nvCxnSpPr>
        <p:spPr>
          <a:xfrm rot="10800000">
            <a:off x="3347863" y="2672916"/>
            <a:ext cx="251789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4" name="Google Shape;364;p29"/>
          <p:cNvSpPr/>
          <p:nvPr/>
        </p:nvSpPr>
        <p:spPr>
          <a:xfrm>
            <a:off x="5616003" y="3941168"/>
            <a:ext cx="288032" cy="115212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65" name="Google Shape;365;p29"/>
          <p:cNvCxnSpPr/>
          <p:nvPr/>
        </p:nvCxnSpPr>
        <p:spPr>
          <a:xfrm rot="10800000">
            <a:off x="2409371" y="3284984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p29"/>
          <p:cNvCxnSpPr/>
          <p:nvPr/>
        </p:nvCxnSpPr>
        <p:spPr>
          <a:xfrm rot="10800000">
            <a:off x="2411760" y="5589240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AsahikawaProcon-Client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	HSP本体、サンプルマップ、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	クライアントプログラムが入っています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AsahikawaProcon-Server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	サーバープログラムが入っています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ClientManual.pdf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	クライアントプログラムのマニュアル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ServerManual.pdf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	サーバープログラムのマニュアル</a:t>
            </a:r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フォルダの内訳</a:t>
            </a:r>
            <a:endParaRPr/>
          </a:p>
        </p:txBody>
      </p:sp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先ほどと同様に、Sample0_2とSample0_3を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動かしてみましょう。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Sample0_2ではサンプルマップ01、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Sample0_3ではサンプルマップ02を使いましょう。</a:t>
            </a:r>
            <a:endParaRPr/>
          </a:p>
        </p:txBody>
      </p:sp>
      <p:sp>
        <p:nvSpPr>
          <p:cNvPr id="373" name="Google Shape;3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Look,Searchの確認</a:t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Sample0_2でサンプルマップ01(Look)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Look,Searchの確認</a:t>
            </a:r>
            <a:endParaRPr/>
          </a:p>
        </p:txBody>
      </p:sp>
      <p:graphicFrame>
        <p:nvGraphicFramePr>
          <p:cNvPr id="381" name="Google Shape;381;p31"/>
          <p:cNvGraphicFramePr/>
          <p:nvPr/>
        </p:nvGraphicFramePr>
        <p:xfrm>
          <a:off x="323528" y="4509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{2F2F46B9-8BB0-4F45-96AC-CD0B7698BB84}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29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pic>
        <p:nvPicPr>
          <p:cNvPr descr="C:\Users\TATSUYA\Desktop\学校\卒研\るっく.png" id="382" name="Google Shape;3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1412776"/>
            <a:ext cx="2716767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Sample0_3でサンプルマップ02(Search)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Look,Searchの確認</a:t>
            </a:r>
            <a:endParaRPr/>
          </a:p>
        </p:txBody>
      </p:sp>
      <p:graphicFrame>
        <p:nvGraphicFramePr>
          <p:cNvPr id="390" name="Google Shape;390;p32"/>
          <p:cNvGraphicFramePr/>
          <p:nvPr/>
        </p:nvGraphicFramePr>
        <p:xfrm>
          <a:off x="323528" y="4509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{2F2F46B9-8BB0-4F45-96AC-CD0B7698BB84}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29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8D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1268760"/>
            <a:ext cx="39751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Putの確認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Sample0_4を用いて、Putの動きを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確認しましょう。</a:t>
            </a:r>
            <a:endParaRPr/>
          </a:p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4" y="3068960"/>
            <a:ext cx="4435235" cy="21704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Sample0_4を使用します。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主なプログラムは23～30行目です。</a:t>
            </a:r>
            <a:endParaRPr/>
          </a:p>
        </p:txBody>
      </p:sp>
      <p:sp>
        <p:nvSpPr>
          <p:cNvPr id="406" name="Google Shape;40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周辺情報の確認</a:t>
            </a:r>
            <a:endParaRPr/>
          </a:p>
        </p:txBody>
      </p:sp>
      <p:cxnSp>
        <p:nvCxnSpPr>
          <p:cNvPr id="407" name="Google Shape;407;p34"/>
          <p:cNvCxnSpPr/>
          <p:nvPr/>
        </p:nvCxnSpPr>
        <p:spPr>
          <a:xfrm rot="10800000">
            <a:off x="2987824" y="3501008"/>
            <a:ext cx="287792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34"/>
          <p:cNvSpPr txBox="1"/>
          <p:nvPr/>
        </p:nvSpPr>
        <p:spPr>
          <a:xfrm>
            <a:off x="5865754" y="2507411"/>
            <a:ext cx="3096345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ループ開始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GetReadyで周辺情報を入手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PutUpで上方向に壁を置く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以上繰り返し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09" name="Google Shape;409;p34"/>
          <p:cNvCxnSpPr/>
          <p:nvPr/>
        </p:nvCxnSpPr>
        <p:spPr>
          <a:xfrm rot="10800000">
            <a:off x="4355976" y="3212976"/>
            <a:ext cx="150977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0" name="Google Shape;410;p34"/>
          <p:cNvCxnSpPr/>
          <p:nvPr/>
        </p:nvCxnSpPr>
        <p:spPr>
          <a:xfrm rot="10800000">
            <a:off x="2613151" y="4005626"/>
            <a:ext cx="325260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1" name="Google Shape;411;p34"/>
          <p:cNvCxnSpPr/>
          <p:nvPr/>
        </p:nvCxnSpPr>
        <p:spPr>
          <a:xfrm rot="10800000">
            <a:off x="2409370" y="5085184"/>
            <a:ext cx="3456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Sample0_4を実行し、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サンプルマップ01の上で動かしてみましょう。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putUpが実行され、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上方向に壁が設置されます。</a:t>
            </a:r>
            <a:endParaRPr/>
          </a:p>
        </p:txBody>
      </p:sp>
      <p:sp>
        <p:nvSpPr>
          <p:cNvPr id="418" name="Google Shape;4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Putの確認</a:t>
            </a:r>
            <a:endParaRPr/>
          </a:p>
        </p:txBody>
      </p:sp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Sample1を改良して、壁を見つけたら回避できるようにしよう</a:t>
            </a:r>
            <a:endParaRPr/>
          </a:p>
        </p:txBody>
      </p:sp>
      <p:sp>
        <p:nvSpPr>
          <p:cNvPr id="426" name="Google Shape;426;p3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27" y="1864396"/>
            <a:ext cx="3881490" cy="19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864" y="1864397"/>
            <a:ext cx="3304802" cy="1996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7"/>
          <p:cNvSpPr txBox="1"/>
          <p:nvPr/>
        </p:nvSpPr>
        <p:spPr>
          <a:xfrm>
            <a:off x="4171618" y="2178646"/>
            <a:ext cx="84624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312868" y="3902646"/>
            <a:ext cx="3858750" cy="6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</a:t>
            </a:r>
            <a:endParaRPr/>
          </a:p>
        </p:txBody>
      </p:sp>
      <p:sp>
        <p:nvSpPr>
          <p:cNvPr id="437" name="Google Shape;437;p37"/>
          <p:cNvSpPr txBox="1"/>
          <p:nvPr/>
        </p:nvSpPr>
        <p:spPr>
          <a:xfrm>
            <a:off x="5017864" y="3930186"/>
            <a:ext cx="3304802" cy="6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Sample1_2</a:t>
            </a:r>
            <a:endParaRPr/>
          </a:p>
        </p:txBody>
      </p:sp>
      <p:sp>
        <p:nvSpPr>
          <p:cNvPr id="438" name="Google Shape;438;p37"/>
          <p:cNvSpPr txBox="1"/>
          <p:nvPr/>
        </p:nvSpPr>
        <p:spPr>
          <a:xfrm>
            <a:off x="289270" y="4586722"/>
            <a:ext cx="8229600" cy="165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Sample1とSample1_2の変更点は以上の通りです。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Sample1では上のみ進みますが、Sample１_2では、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上のマスに壁がある場合は左に移動します。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261638" y="4586722"/>
            <a:ext cx="8229600" cy="165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Sample1_2を実行して、サンプルマップ03の上で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動かしてみましょう。上図のような経路を動きます。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:\Users\TATSUYA\Desktop\学校\卒研\かべよけ.png"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855" y="1196753"/>
            <a:ext cx="3384376" cy="379861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42" y="1841814"/>
            <a:ext cx="3304802" cy="19966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/>
        </p:nvSpPr>
        <p:spPr>
          <a:xfrm>
            <a:off x="4171618" y="2178646"/>
            <a:ext cx="84624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312868" y="3902646"/>
            <a:ext cx="3858750" cy="6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Sample1_2</a:t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5017864" y="3930186"/>
            <a:ext cx="3304802" cy="6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Sample1_3</a:t>
            </a:r>
            <a:endParaRPr/>
          </a:p>
        </p:txBody>
      </p:sp>
      <p:sp>
        <p:nvSpPr>
          <p:cNvPr id="459" name="Google Shape;459;p39"/>
          <p:cNvSpPr txBox="1"/>
          <p:nvPr/>
        </p:nvSpPr>
        <p:spPr>
          <a:xfrm>
            <a:off x="289270" y="4586722"/>
            <a:ext cx="8229600" cy="165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Sample1_3はSample1_2をさらに変えたものです。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4方向に対応し、「壁があれば避ける」から、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「壁でなければその方向に進む」に変更されました。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60" name="Google Shape;4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8757" y="1332008"/>
            <a:ext cx="3253909" cy="29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「AsahikawaProcon-Client」→「HSPClient」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→「sample1_上に進む.hsp」を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開いてみましょう。</a:t>
            </a:r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HSPの使い方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1124744"/>
            <a:ext cx="3838814" cy="351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sp>
        <p:nvSpPr>
          <p:cNvPr id="468" name="Google Shape;468;p40"/>
          <p:cNvSpPr txBox="1"/>
          <p:nvPr/>
        </p:nvSpPr>
        <p:spPr>
          <a:xfrm>
            <a:off x="261638" y="4149080"/>
            <a:ext cx="8229600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446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Sample1_3を実行して、サンプルマップ03の上で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動かしてみましょう。上図のような経路を動きます。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壁の入らない代わりに、身動きが取れなくなりました。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69" name="Google Shape;4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149" y="1412776"/>
            <a:ext cx="3018578" cy="317394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0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同じ場所で何度も繰り返して動いている状態を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</a:t>
            </a:r>
            <a:r>
              <a:rPr lang="ja-JP">
                <a:solidFill>
                  <a:srgbClr val="FF0000"/>
                </a:solidFill>
              </a:rPr>
              <a:t>ループ</a:t>
            </a:r>
            <a:r>
              <a:rPr lang="ja-JP"/>
              <a:t>といい、このループを回避できるような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プログラムを作らなければなりません。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今回の講習会でHSPを用いて、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実際に簡単な競技用プログラムを作ってみましょう。</a:t>
            </a:r>
            <a:endParaRPr/>
          </a:p>
        </p:txBody>
      </p:sp>
      <p:sp>
        <p:nvSpPr>
          <p:cNvPr id="476" name="Google Shape;4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簡単なプログラムの設計</a:t>
            </a:r>
            <a:endParaRPr/>
          </a:p>
        </p:txBody>
      </p:sp>
      <p:sp>
        <p:nvSpPr>
          <p:cNvPr id="477" name="Google Shape;477;p41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0" y="1059712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プログラムの開発手順は以上です</a:t>
            </a:r>
            <a:endParaRPr/>
          </a:p>
        </p:txBody>
      </p:sp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ja-JP"/>
              <a:t>テキストと各種サンプルを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ja-JP"/>
              <a:t>確認しながら、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ja-JP"/>
              <a:t>競技用プログラムを作っていきましょう。</a:t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図中の左上にある黄色のアイコン(セーブ)もしくは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「ファイル(F)」→「上書き保存(S)」で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ファイルを保存することができます。</a:t>
            </a:r>
            <a:endParaRPr/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HSPの使い方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5" y="1208336"/>
            <a:ext cx="3838813" cy="351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8913" y="2644899"/>
            <a:ext cx="10953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HSPの使い方</a:t>
            </a:r>
            <a:endParaRPr/>
          </a:p>
        </p:txBody>
      </p:sp>
      <p:pic>
        <p:nvPicPr>
          <p:cNvPr id="163" name="Google Shape;16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2671117"/>
            <a:ext cx="1095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1196753"/>
            <a:ext cx="3851457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図中の下向きの青矢印のアイコン(HSP実行)もしくは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「HSP(P)」→「コンパイル+実行(F5)」を選択すると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lang="ja-JP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　クライアントプログラムが実行されます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クライアントプログラムでは、プログラムを実行すると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このようなウィンドウが表示されます</a:t>
            </a:r>
            <a:endParaRPr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HSPの使い方</a:t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5" y="1844824"/>
            <a:ext cx="5298523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ja-JP"/>
              <a:t>対戦で用いられる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rPr lang="ja-JP"/>
              <a:t>サーバープログラムの使い方です。</a:t>
            </a:r>
            <a:endParaRPr/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481328"/>
            <a:ext cx="8229600" cy="4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ja-JP"/>
              <a:t>まず、クライアントプログラムを実行して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出てきた画面の「接続開始」のボタンを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ja-JP"/>
              <a:t>　1回だけ押します。</a:t>
            </a:r>
            <a:endParaRPr/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ja-JP"/>
              <a:t>サーバープログラムの使い方</a:t>
            </a:r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5" y="1844824"/>
            <a:ext cx="5298523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7812360" y="6407944"/>
            <a:ext cx="1200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r>
              <a:rPr lang="ja-JP"/>
              <a:t>/42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ビジネス">
  <a:themeElements>
    <a:clrScheme name="ビジネス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ビジネス">
  <a:themeElements>
    <a:clrScheme name="ビジネス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2017-07-24T08:55:03Z</dcterms:created>
  <dc:creator>TATSUYA</dc:creator>
</cp:coreProperties>
</file>