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406" r:id="rId3"/>
    <p:sldId id="401" r:id="rId4"/>
    <p:sldId id="402" r:id="rId5"/>
    <p:sldId id="279" r:id="rId6"/>
    <p:sldId id="404" r:id="rId7"/>
    <p:sldId id="403" r:id="rId8"/>
    <p:sldId id="405" r:id="rId9"/>
    <p:sldId id="277" r:id="rId10"/>
    <p:sldId id="341" r:id="rId11"/>
    <p:sldId id="342" r:id="rId12"/>
    <p:sldId id="343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53" r:id="rId24"/>
    <p:sldId id="275" r:id="rId25"/>
    <p:sldId id="400" r:id="rId26"/>
    <p:sldId id="258" r:id="rId27"/>
    <p:sldId id="259" r:id="rId28"/>
    <p:sldId id="260" r:id="rId29"/>
    <p:sldId id="261" r:id="rId3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3300"/>
    <a:srgbClr val="CCECFF"/>
    <a:srgbClr val="CCFFFF"/>
    <a:srgbClr val="CCCCFF"/>
    <a:srgbClr val="FFFFCC"/>
    <a:srgbClr val="FFCC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E0179-6D10-4787-80DF-E088EFE6655E}" v="2" dt="2024-09-18T09:08:09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6" autoAdjust="0"/>
    <p:restoredTop sz="99575" autoAdjust="0"/>
  </p:normalViewPr>
  <p:slideViewPr>
    <p:cSldViewPr>
      <p:cViewPr varScale="1">
        <p:scale>
          <a:sx n="111" d="100"/>
          <a:sy n="111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>
            <a:extLst>
              <a:ext uri="{FF2B5EF4-FFF2-40B4-BE49-F238E27FC236}">
                <a16:creationId xmlns:a16="http://schemas.microsoft.com/office/drawing/2014/main" id="{AE02FB97-BA12-860B-7809-7482F4971B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1" name="Rectangle 1027">
            <a:extLst>
              <a:ext uri="{FF2B5EF4-FFF2-40B4-BE49-F238E27FC236}">
                <a16:creationId xmlns:a16="http://schemas.microsoft.com/office/drawing/2014/main" id="{C2F34BB5-3F8C-9F73-26F9-38964479C3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2" name="Rectangle 1028">
            <a:extLst>
              <a:ext uri="{FF2B5EF4-FFF2-40B4-BE49-F238E27FC236}">
                <a16:creationId xmlns:a16="http://schemas.microsoft.com/office/drawing/2014/main" id="{4D089AF5-E5B7-C6AE-BF92-53CA5A73834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3" name="Rectangle 1029">
            <a:extLst>
              <a:ext uri="{FF2B5EF4-FFF2-40B4-BE49-F238E27FC236}">
                <a16:creationId xmlns:a16="http://schemas.microsoft.com/office/drawing/2014/main" id="{A5C4238F-92F6-F689-E525-B87841367B2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182166-582D-42F6-878E-876FC140446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F5819F2-14E2-D631-8DEB-933BCF5EFC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5774793-AAE3-6EFC-CCED-300512A2AE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8A574D1-3DD3-534B-B93C-047BB5F338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547E68A0-63C5-2A60-5C0C-BA11CDE87F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F4137368-BB83-47BA-BA3E-3C313EC26E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4BA22948-0C14-F610-0625-AD976B7D4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D609953-5E61-4A81-84AE-50DC49D0C91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74A71FE-C06F-09DF-5641-D8FFF5E92E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0BA5689E-2236-43E1-BE4A-F6617157ABAD}" type="slidenum">
              <a:rPr lang="ca-ES" altLang="en-US" sz="1200" smtClean="0">
                <a:latin typeface="Times New Roman" panose="02020603050405020304" pitchFamily="18" charset="0"/>
              </a:rPr>
              <a:pPr/>
              <a:t>1</a:t>
            </a:fld>
            <a:endParaRPr lang="ca-ES" altLang="en-US" sz="12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4F47A5A-4929-98D0-CB11-A7FB49784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E3AFC6E-70B3-40CA-6C93-44B0ED1C5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4FEEA4-76C1-B19E-1A09-93E5A82061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30F93F-BAC0-6A24-861E-67BAF2CF20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A7832-5275-BD38-C981-BDF647FD6B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5BD59-77B6-4DE8-AE86-58A10740779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3592911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B6ADAB-A17C-3DA3-C8D1-3EE539B9F5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977CFB-597C-0783-50FF-8BDB3432C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1AB6B8-7A89-5DF9-1B12-989BB1FB55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42F4C-7CCA-40D3-AB47-8DFAC48D374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814760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2DD9A9-DC37-9348-9E9E-90B77F39E4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714305-0910-98A1-F9E7-1CFD6E0235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B21A6A-9778-7FF1-FFF9-BF28B22FE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D89D4-891B-474C-A3FE-8B115BA0D24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354286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46326B-49A5-7E1E-574F-EE54C24F47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41512A-A022-57A1-1A33-95DAA6E416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6CCDE8-FAC8-4139-B4A6-447555BA7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F947D-4F6D-47ED-A74B-9A5D43FCE1F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658722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D61619-5DD6-3E7D-9B2F-BF13B03F7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E82411-5105-1C06-74B5-C158F7E7D1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69D9D5-3E43-2957-CF36-D2A5B23D8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E90EC-D15A-46AA-B015-002E2272364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2485637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7B830-FC16-19D1-B001-6AA8A4AA10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2478D-D5D4-DE58-CFB0-314F9FE6FA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D8A46-67E1-60B2-2425-B8499F327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B81FA-11FA-46AD-AB6E-DDA608034B5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6798821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368BBE-1D49-D800-31E0-25B1F04C3A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168736-A1F4-587A-4F60-01357266ED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C702A3-6E9E-7180-5DC7-07BB31A276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E5A2C-CFFB-4D90-9DA3-B500709A931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147469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47803D-5E90-1429-0745-49ACA057BA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708CE8-440E-03A4-A79B-C03196F7C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B460A6-0C68-34C0-A361-63DFCDD32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5AD7A-2B75-4F07-B677-004C41DF462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8449622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A275D0-3860-908C-4E31-F38E277014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3007FDD-DB62-8D53-1D9F-BD15F19F8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6E51893-8C26-0A2D-AECD-DBE955C3A4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38B1B-C25C-47B1-A674-5EE791D9A88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411596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72268-7156-EE01-6505-84D3D0CC1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DA82FC-0982-73E2-09BC-1BCB5716A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AA723A-7B43-F79C-69D3-C46F997B9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C34B8-61AC-4B19-B051-6034D518BD8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784804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7EB00-538F-6574-0821-3C88B89E6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A9998-985D-A13C-303F-06CEDC1A1A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73BCF-65BF-5FC2-37DF-AE546B48D3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42533-993B-4A5D-B8A0-32933728259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2677561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C160656-6ACB-7F56-47BC-298FE7952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04E9225-7016-7E5B-1561-E159965B6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0459C6D-B359-BBEB-460B-3D33E8FF63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6C3CB08-5E8B-55DF-C09A-937A57F267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6C96235-6162-14F6-5392-CA5F7A94A3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B1275F-9215-4B17-BD02-AFB27D8DE12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3cb.com/pdf_ap_lectures/C12_2_electrical_potentials.pdf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bg5E9GCNVE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ENE3z9lqQ-k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adroTexto 2">
            <a:extLst>
              <a:ext uri="{FF2B5EF4-FFF2-40B4-BE49-F238E27FC236}">
                <a16:creationId xmlns:a16="http://schemas.microsoft.com/office/drawing/2014/main" id="{0CAFD387-025E-F6C8-FE7C-9C22520FB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12602"/>
            <a:ext cx="7848600" cy="623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UnicodeMS"/>
              </a:rPr>
              <a:t>Unit 2. Structure and function of the nervous system: Molecular, </a:t>
            </a:r>
            <a:r>
              <a:rPr lang="en-US" altLang="en-US" sz="1800" b="1" dirty="0" err="1">
                <a:latin typeface="ArialUnicodeMS"/>
              </a:rPr>
              <a:t>cellullar</a:t>
            </a:r>
            <a:r>
              <a:rPr lang="en-US" altLang="en-US" sz="1800" b="1" dirty="0">
                <a:latin typeface="ArialUnicodeMS"/>
              </a:rPr>
              <a:t>, synaptic, and circuit levels.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UnicodeMS"/>
              </a:rPr>
              <a:t>2.1. The cells of the nervous system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UnicodeMS"/>
              </a:rPr>
              <a:t>2.2. Resting and action potential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UnicodeMS"/>
              </a:rPr>
              <a:t>Resting potential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UnicodeMS"/>
              </a:rPr>
              <a:t>Changes in resting potential: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UnicodeMS"/>
              </a:rPr>
              <a:t>Local Potentials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UnicodeMS"/>
              </a:rPr>
              <a:t>Action potential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UnicodeMS"/>
              </a:rPr>
              <a:t>Electrophysiology (phases of the action potential)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UnicodeMS"/>
              </a:rPr>
              <a:t>Stimulus codification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UnicodeMS"/>
              </a:rPr>
              <a:t>Ionic foundations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UnicodeMS"/>
              </a:rPr>
              <a:t>Refractory periods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UnicodeMS"/>
              </a:rPr>
              <a:t>Conduction of the action potential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UnicodeMS"/>
              </a:rPr>
              <a:t> </a:t>
            </a:r>
            <a:r>
              <a:rPr lang="en-US" altLang="en-US" sz="1600" dirty="0">
                <a:latin typeface="ArialUnicodeMS"/>
              </a:rPr>
              <a:t>2.3. Synaptic transmission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UnicodeMS"/>
              </a:rPr>
              <a:t>2.4. Synaptic plasticity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0DBF392D-660D-C0A0-CC24-08073739C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Electrophysiology (Phases)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  <p:pic>
        <p:nvPicPr>
          <p:cNvPr id="13315" name="Picture 4" descr="neurona esuqema">
            <a:extLst>
              <a:ext uri="{FF2B5EF4-FFF2-40B4-BE49-F238E27FC236}">
                <a16:creationId xmlns:a16="http://schemas.microsoft.com/office/drawing/2014/main" id="{E9F04254-8896-6A6B-A9E3-17C450CBC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92150"/>
            <a:ext cx="159861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Line 5">
            <a:extLst>
              <a:ext uri="{FF2B5EF4-FFF2-40B4-BE49-F238E27FC236}">
                <a16:creationId xmlns:a16="http://schemas.microsoft.com/office/drawing/2014/main" id="{1DEC34EB-3A79-5ED3-30F6-06EA7A4C8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581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7DDB2B26-C44A-36A0-A50E-A2E09151C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819400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600">
                <a:latin typeface="Arial" panose="020B0604020202020204" pitchFamily="34" charset="0"/>
              </a:rPr>
              <a:t>Time (msec)</a:t>
            </a:r>
            <a:endParaRPr lang="es-ES" altLang="en-US" sz="1600">
              <a:latin typeface="Arial" panose="020B0604020202020204" pitchFamily="34" charset="0"/>
            </a:endParaRPr>
          </a:p>
        </p:txBody>
      </p:sp>
      <p:sp>
        <p:nvSpPr>
          <p:cNvPr id="13318" name="Line 7">
            <a:extLst>
              <a:ext uri="{FF2B5EF4-FFF2-40B4-BE49-F238E27FC236}">
                <a16:creationId xmlns:a16="http://schemas.microsoft.com/office/drawing/2014/main" id="{5EBFFFEE-C71A-4D55-0382-6D1D927BC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19" name="Text Box 8">
            <a:extLst>
              <a:ext uri="{FF2B5EF4-FFF2-40B4-BE49-F238E27FC236}">
                <a16:creationId xmlns:a16="http://schemas.microsoft.com/office/drawing/2014/main" id="{8426BEAB-DBFA-FB21-807E-78313706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85800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1600">
                <a:latin typeface="Arial" panose="020B0604020202020204" pitchFamily="34" charset="0"/>
              </a:rPr>
              <a:t>Membrane potential (mV)</a:t>
            </a:r>
            <a:endParaRPr lang="es-ES" altLang="en-US" sz="1600">
              <a:latin typeface="Arial" panose="020B0604020202020204" pitchFamily="34" charset="0"/>
            </a:endParaRPr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2916DB7B-3750-A5EC-6D9E-DB8980848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52738"/>
            <a:ext cx="152400" cy="1524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893265EC-9327-6541-BFDF-C0E8291A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-70</a:t>
            </a:r>
            <a:endParaRPr lang="es-ES" altLang="en-US" sz="2400"/>
          </a:p>
        </p:txBody>
      </p:sp>
      <p:sp>
        <p:nvSpPr>
          <p:cNvPr id="13322" name="Line 12">
            <a:extLst>
              <a:ext uri="{FF2B5EF4-FFF2-40B4-BE49-F238E27FC236}">
                <a16:creationId xmlns:a16="http://schemas.microsoft.com/office/drawing/2014/main" id="{525CE6CB-080B-D880-75B1-307719043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23" name="Text Box 13">
            <a:extLst>
              <a:ext uri="{FF2B5EF4-FFF2-40B4-BE49-F238E27FC236}">
                <a16:creationId xmlns:a16="http://schemas.microsoft.com/office/drawing/2014/main" id="{EB2FA824-FBA6-3A84-3E95-F3A723B3E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34861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0</a:t>
            </a:r>
            <a:endParaRPr lang="es-ES" altLang="en-US" sz="2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725EE776-08E1-F9C1-138C-BC5EEE1F9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9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latin typeface="Arial" panose="020B0604020202020204" pitchFamily="34" charset="0"/>
              </a:rPr>
              <a:t>PR</a:t>
            </a:r>
            <a:endParaRPr lang="es-ES" altLang="en-US" sz="2400">
              <a:latin typeface="Arial" panose="020B0604020202020204" pitchFamily="34" charset="0"/>
            </a:endParaRPr>
          </a:p>
        </p:txBody>
      </p:sp>
      <p:sp>
        <p:nvSpPr>
          <p:cNvPr id="143375" name="Freeform 15">
            <a:extLst>
              <a:ext uri="{FF2B5EF4-FFF2-40B4-BE49-F238E27FC236}">
                <a16:creationId xmlns:a16="http://schemas.microsoft.com/office/drawing/2014/main" id="{C5F1F669-83ED-181F-5427-7C84A0180EF2}"/>
              </a:ext>
            </a:extLst>
          </p:cNvPr>
          <p:cNvSpPr>
            <a:spLocks/>
          </p:cNvSpPr>
          <p:nvPr/>
        </p:nvSpPr>
        <p:spPr bwMode="auto">
          <a:xfrm>
            <a:off x="4419600" y="1574800"/>
            <a:ext cx="3810000" cy="3937000"/>
          </a:xfrm>
          <a:custGeom>
            <a:avLst/>
            <a:gdLst>
              <a:gd name="T0" fmla="*/ 0 w 2400"/>
              <a:gd name="T1" fmla="*/ 2147483646 h 2480"/>
              <a:gd name="T2" fmla="*/ 2147483646 w 2400"/>
              <a:gd name="T3" fmla="*/ 2147483646 h 2480"/>
              <a:gd name="T4" fmla="*/ 2147483646 w 2400"/>
              <a:gd name="T5" fmla="*/ 2147483646 h 2480"/>
              <a:gd name="T6" fmla="*/ 2147483646 w 2400"/>
              <a:gd name="T7" fmla="*/ 2147483646 h 2480"/>
              <a:gd name="T8" fmla="*/ 2147483646 w 2400"/>
              <a:gd name="T9" fmla="*/ 2147483646 h 2480"/>
              <a:gd name="T10" fmla="*/ 2147483646 w 2400"/>
              <a:gd name="T11" fmla="*/ 2147483646 h 2480"/>
              <a:gd name="T12" fmla="*/ 2147483646 w 2400"/>
              <a:gd name="T13" fmla="*/ 2147483646 h 2480"/>
              <a:gd name="T14" fmla="*/ 2147483646 w 2400"/>
              <a:gd name="T15" fmla="*/ 2147483646 h 2480"/>
              <a:gd name="T16" fmla="*/ 2147483646 w 2400"/>
              <a:gd name="T17" fmla="*/ 2147483646 h 2480"/>
              <a:gd name="T18" fmla="*/ 2147483646 w 2400"/>
              <a:gd name="T19" fmla="*/ 2147483646 h 2480"/>
              <a:gd name="T20" fmla="*/ 2147483646 w 2400"/>
              <a:gd name="T21" fmla="*/ 2147483646 h 2480"/>
              <a:gd name="T22" fmla="*/ 2147483646 w 2400"/>
              <a:gd name="T23" fmla="*/ 2147483646 h 2480"/>
              <a:gd name="T24" fmla="*/ 2147483646 w 2400"/>
              <a:gd name="T25" fmla="*/ 2147483646 h 2480"/>
              <a:gd name="T26" fmla="*/ 2147483646 w 2400"/>
              <a:gd name="T27" fmla="*/ 2147483646 h 2480"/>
              <a:gd name="T28" fmla="*/ 2147483646 w 2400"/>
              <a:gd name="T29" fmla="*/ 2147483646 h 248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400"/>
              <a:gd name="T46" fmla="*/ 0 h 2480"/>
              <a:gd name="T47" fmla="*/ 2400 w 2400"/>
              <a:gd name="T48" fmla="*/ 2480 h 248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400" h="2480">
                <a:moveTo>
                  <a:pt x="0" y="2176"/>
                </a:moveTo>
                <a:cubicBezTo>
                  <a:pt x="32" y="2148"/>
                  <a:pt x="64" y="2120"/>
                  <a:pt x="96" y="2080"/>
                </a:cubicBezTo>
                <a:cubicBezTo>
                  <a:pt x="128" y="2040"/>
                  <a:pt x="168" y="2032"/>
                  <a:pt x="192" y="1936"/>
                </a:cubicBezTo>
                <a:cubicBezTo>
                  <a:pt x="216" y="1840"/>
                  <a:pt x="224" y="1704"/>
                  <a:pt x="240" y="1504"/>
                </a:cubicBezTo>
                <a:cubicBezTo>
                  <a:pt x="256" y="1304"/>
                  <a:pt x="272" y="968"/>
                  <a:pt x="288" y="736"/>
                </a:cubicBezTo>
                <a:cubicBezTo>
                  <a:pt x="304" y="504"/>
                  <a:pt x="304" y="224"/>
                  <a:pt x="336" y="112"/>
                </a:cubicBezTo>
                <a:cubicBezTo>
                  <a:pt x="368" y="0"/>
                  <a:pt x="440" y="24"/>
                  <a:pt x="480" y="64"/>
                </a:cubicBezTo>
                <a:cubicBezTo>
                  <a:pt x="520" y="104"/>
                  <a:pt x="520" y="16"/>
                  <a:pt x="576" y="352"/>
                </a:cubicBezTo>
                <a:cubicBezTo>
                  <a:pt x="632" y="688"/>
                  <a:pt x="760" y="1736"/>
                  <a:pt x="816" y="2080"/>
                </a:cubicBezTo>
                <a:cubicBezTo>
                  <a:pt x="872" y="2424"/>
                  <a:pt x="856" y="2352"/>
                  <a:pt x="912" y="2416"/>
                </a:cubicBezTo>
                <a:cubicBezTo>
                  <a:pt x="968" y="2480"/>
                  <a:pt x="1063" y="2475"/>
                  <a:pt x="1152" y="2464"/>
                </a:cubicBezTo>
                <a:cubicBezTo>
                  <a:pt x="1241" y="2453"/>
                  <a:pt x="1360" y="2384"/>
                  <a:pt x="1447" y="2352"/>
                </a:cubicBezTo>
                <a:cubicBezTo>
                  <a:pt x="1534" y="2320"/>
                  <a:pt x="1567" y="2299"/>
                  <a:pt x="1677" y="2269"/>
                </a:cubicBezTo>
                <a:cubicBezTo>
                  <a:pt x="1787" y="2239"/>
                  <a:pt x="1987" y="2190"/>
                  <a:pt x="2107" y="2174"/>
                </a:cubicBezTo>
                <a:cubicBezTo>
                  <a:pt x="2227" y="2158"/>
                  <a:pt x="2339" y="2174"/>
                  <a:pt x="2400" y="217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DADCB95C-9C6E-D64F-98F2-9F2BE5B7B28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597025"/>
            <a:ext cx="4267200" cy="3432175"/>
            <a:chOff x="2736" y="1006"/>
            <a:chExt cx="2688" cy="2162"/>
          </a:xfrm>
        </p:grpSpPr>
        <p:sp>
          <p:nvSpPr>
            <p:cNvPr id="13344" name="Line 17">
              <a:extLst>
                <a:ext uri="{FF2B5EF4-FFF2-40B4-BE49-F238E27FC236}">
                  <a16:creationId xmlns:a16="http://schemas.microsoft.com/office/drawing/2014/main" id="{F01F5012-075B-F0F9-68FF-64167699D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168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45" name="Freeform 18">
              <a:extLst>
                <a:ext uri="{FF2B5EF4-FFF2-40B4-BE49-F238E27FC236}">
                  <a16:creationId xmlns:a16="http://schemas.microsoft.com/office/drawing/2014/main" id="{DC5EA1FA-A6C9-740F-12D8-8F2E80172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1006"/>
              <a:ext cx="432" cy="2162"/>
            </a:xfrm>
            <a:custGeom>
              <a:avLst/>
              <a:gdLst>
                <a:gd name="T0" fmla="*/ 0 w 432"/>
                <a:gd name="T1" fmla="*/ 2 h 2162"/>
                <a:gd name="T2" fmla="*/ 68 w 432"/>
                <a:gd name="T3" fmla="*/ 24 h 2162"/>
                <a:gd name="T4" fmla="*/ 144 w 432"/>
                <a:gd name="T5" fmla="*/ 146 h 2162"/>
                <a:gd name="T6" fmla="*/ 192 w 432"/>
                <a:gd name="T7" fmla="*/ 434 h 2162"/>
                <a:gd name="T8" fmla="*/ 432 w 432"/>
                <a:gd name="T9" fmla="*/ 2162 h 2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2162"/>
                <a:gd name="T17" fmla="*/ 432 w 432"/>
                <a:gd name="T18" fmla="*/ 2162 h 2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2162">
                  <a:moveTo>
                    <a:pt x="0" y="2"/>
                  </a:moveTo>
                  <a:cubicBezTo>
                    <a:pt x="11" y="6"/>
                    <a:pt x="44" y="0"/>
                    <a:pt x="68" y="24"/>
                  </a:cubicBezTo>
                  <a:cubicBezTo>
                    <a:pt x="92" y="48"/>
                    <a:pt x="123" y="78"/>
                    <a:pt x="144" y="146"/>
                  </a:cubicBezTo>
                  <a:cubicBezTo>
                    <a:pt x="165" y="214"/>
                    <a:pt x="144" y="98"/>
                    <a:pt x="192" y="434"/>
                  </a:cubicBezTo>
                  <a:cubicBezTo>
                    <a:pt x="240" y="770"/>
                    <a:pt x="392" y="1874"/>
                    <a:pt x="432" y="2162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46" name="Text Box 19">
              <a:extLst>
                <a:ext uri="{FF2B5EF4-FFF2-40B4-BE49-F238E27FC236}">
                  <a16:creationId xmlns:a16="http://schemas.microsoft.com/office/drawing/2014/main" id="{02CDC4AD-3E62-7F59-6BF1-D6807A6D7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66"/>
              <a:ext cx="16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000" b="1">
                  <a:solidFill>
                    <a:schemeClr val="accent2"/>
                  </a:solidFill>
                  <a:latin typeface="Arial" panose="020B0604020202020204" pitchFamily="34" charset="0"/>
                </a:rPr>
                <a:t>REPOLARIZATION</a:t>
              </a:r>
              <a:endParaRPr lang="es-ES" altLang="en-US" sz="2000" b="1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39C33E99-EFE9-5BDE-19EB-DBB3DBC0E46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5021263"/>
            <a:ext cx="3124200" cy="938212"/>
            <a:chOff x="3600" y="2971"/>
            <a:chExt cx="1968" cy="591"/>
          </a:xfrm>
        </p:grpSpPr>
        <p:sp>
          <p:nvSpPr>
            <p:cNvPr id="13342" name="Freeform 21">
              <a:extLst>
                <a:ext uri="{FF2B5EF4-FFF2-40B4-BE49-F238E27FC236}">
                  <a16:creationId xmlns:a16="http://schemas.microsoft.com/office/drawing/2014/main" id="{C584F154-B54C-74A4-AF9E-848DAC34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971"/>
              <a:ext cx="1584" cy="301"/>
            </a:xfrm>
            <a:custGeom>
              <a:avLst/>
              <a:gdLst>
                <a:gd name="T0" fmla="*/ 0 w 1584"/>
                <a:gd name="T1" fmla="*/ 5 h 301"/>
                <a:gd name="T2" fmla="*/ 34 w 1584"/>
                <a:gd name="T3" fmla="*/ 118 h 301"/>
                <a:gd name="T4" fmla="*/ 48 w 1584"/>
                <a:gd name="T5" fmla="*/ 197 h 301"/>
                <a:gd name="T6" fmla="*/ 107 w 1584"/>
                <a:gd name="T7" fmla="*/ 265 h 301"/>
                <a:gd name="T8" fmla="*/ 240 w 1584"/>
                <a:gd name="T9" fmla="*/ 293 h 301"/>
                <a:gd name="T10" fmla="*/ 336 w 1584"/>
                <a:gd name="T11" fmla="*/ 293 h 301"/>
                <a:gd name="T12" fmla="*/ 480 w 1584"/>
                <a:gd name="T13" fmla="*/ 245 h 301"/>
                <a:gd name="T14" fmla="*/ 767 w 1584"/>
                <a:gd name="T15" fmla="*/ 129 h 301"/>
                <a:gd name="T16" fmla="*/ 1081 w 1584"/>
                <a:gd name="T17" fmla="*/ 35 h 301"/>
                <a:gd name="T18" fmla="*/ 1392 w 1584"/>
                <a:gd name="T19" fmla="*/ 5 h 301"/>
                <a:gd name="T20" fmla="*/ 1584 w 1584"/>
                <a:gd name="T21" fmla="*/ 5 h 3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84"/>
                <a:gd name="T34" fmla="*/ 0 h 301"/>
                <a:gd name="T35" fmla="*/ 1584 w 1584"/>
                <a:gd name="T36" fmla="*/ 301 h 30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84" h="301">
                  <a:moveTo>
                    <a:pt x="0" y="5"/>
                  </a:moveTo>
                  <a:cubicBezTo>
                    <a:pt x="6" y="24"/>
                    <a:pt x="26" y="86"/>
                    <a:pt x="34" y="118"/>
                  </a:cubicBezTo>
                  <a:cubicBezTo>
                    <a:pt x="42" y="150"/>
                    <a:pt x="36" y="173"/>
                    <a:pt x="48" y="197"/>
                  </a:cubicBezTo>
                  <a:cubicBezTo>
                    <a:pt x="60" y="221"/>
                    <a:pt x="75" y="249"/>
                    <a:pt x="107" y="265"/>
                  </a:cubicBezTo>
                  <a:cubicBezTo>
                    <a:pt x="139" y="281"/>
                    <a:pt x="202" y="288"/>
                    <a:pt x="240" y="293"/>
                  </a:cubicBezTo>
                  <a:cubicBezTo>
                    <a:pt x="278" y="298"/>
                    <a:pt x="296" y="301"/>
                    <a:pt x="336" y="293"/>
                  </a:cubicBezTo>
                  <a:cubicBezTo>
                    <a:pt x="376" y="285"/>
                    <a:pt x="408" y="272"/>
                    <a:pt x="480" y="245"/>
                  </a:cubicBezTo>
                  <a:cubicBezTo>
                    <a:pt x="552" y="218"/>
                    <a:pt x="667" y="164"/>
                    <a:pt x="767" y="129"/>
                  </a:cubicBezTo>
                  <a:cubicBezTo>
                    <a:pt x="867" y="94"/>
                    <a:pt x="977" y="56"/>
                    <a:pt x="1081" y="35"/>
                  </a:cubicBezTo>
                  <a:cubicBezTo>
                    <a:pt x="1185" y="14"/>
                    <a:pt x="1308" y="10"/>
                    <a:pt x="1392" y="5"/>
                  </a:cubicBezTo>
                  <a:cubicBezTo>
                    <a:pt x="1476" y="0"/>
                    <a:pt x="1528" y="5"/>
                    <a:pt x="1584" y="5"/>
                  </a:cubicBezTo>
                </a:path>
              </a:pathLst>
            </a:custGeom>
            <a:noFill/>
            <a:ln w="5715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43" name="Text Box 22">
              <a:extLst>
                <a:ext uri="{FF2B5EF4-FFF2-40B4-BE49-F238E27FC236}">
                  <a16:creationId xmlns:a16="http://schemas.microsoft.com/office/drawing/2014/main" id="{08F7CD67-1286-723D-3547-4565249F9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312"/>
              <a:ext cx="19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000" b="1">
                  <a:solidFill>
                    <a:srgbClr val="FF9900"/>
                  </a:solidFill>
                  <a:latin typeface="Arial" panose="020B0604020202020204" pitchFamily="34" charset="0"/>
                </a:rPr>
                <a:t>HYPERPOLARIZATION</a:t>
              </a:r>
              <a:endParaRPr lang="es-ES" altLang="en-US" sz="2000" b="1">
                <a:solidFill>
                  <a:srgbClr val="FF99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A1B3EAF6-3D91-638B-1860-09EFB44FB26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371600"/>
            <a:ext cx="2878138" cy="3657600"/>
            <a:chOff x="1392" y="672"/>
            <a:chExt cx="1813" cy="2304"/>
          </a:xfrm>
        </p:grpSpPr>
        <p:sp>
          <p:nvSpPr>
            <p:cNvPr id="13339" name="Freeform 24">
              <a:extLst>
                <a:ext uri="{FF2B5EF4-FFF2-40B4-BE49-F238E27FC236}">
                  <a16:creationId xmlns:a16="http://schemas.microsoft.com/office/drawing/2014/main" id="{56342E94-5EFC-9FBC-8D6C-6F90727F8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817"/>
              <a:ext cx="421" cy="2159"/>
            </a:xfrm>
            <a:custGeom>
              <a:avLst/>
              <a:gdLst>
                <a:gd name="T0" fmla="*/ 0 w 421"/>
                <a:gd name="T1" fmla="*/ 2159 h 2159"/>
                <a:gd name="T2" fmla="*/ 96 w 421"/>
                <a:gd name="T3" fmla="*/ 2063 h 2159"/>
                <a:gd name="T4" fmla="*/ 192 w 421"/>
                <a:gd name="T5" fmla="*/ 1919 h 2159"/>
                <a:gd name="T6" fmla="*/ 240 w 421"/>
                <a:gd name="T7" fmla="*/ 1487 h 2159"/>
                <a:gd name="T8" fmla="*/ 288 w 421"/>
                <a:gd name="T9" fmla="*/ 719 h 2159"/>
                <a:gd name="T10" fmla="*/ 305 w 421"/>
                <a:gd name="T11" fmla="*/ 356 h 2159"/>
                <a:gd name="T12" fmla="*/ 326 w 421"/>
                <a:gd name="T13" fmla="*/ 63 h 2159"/>
                <a:gd name="T14" fmla="*/ 421 w 421"/>
                <a:gd name="T15" fmla="*/ 0 h 2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1"/>
                <a:gd name="T25" fmla="*/ 0 h 2159"/>
                <a:gd name="T26" fmla="*/ 421 w 421"/>
                <a:gd name="T27" fmla="*/ 2159 h 2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1" h="2159">
                  <a:moveTo>
                    <a:pt x="0" y="2159"/>
                  </a:moveTo>
                  <a:cubicBezTo>
                    <a:pt x="32" y="2131"/>
                    <a:pt x="64" y="2103"/>
                    <a:pt x="96" y="2063"/>
                  </a:cubicBezTo>
                  <a:cubicBezTo>
                    <a:pt x="128" y="2023"/>
                    <a:pt x="168" y="2015"/>
                    <a:pt x="192" y="1919"/>
                  </a:cubicBezTo>
                  <a:cubicBezTo>
                    <a:pt x="216" y="1823"/>
                    <a:pt x="224" y="1687"/>
                    <a:pt x="240" y="1487"/>
                  </a:cubicBezTo>
                  <a:cubicBezTo>
                    <a:pt x="256" y="1287"/>
                    <a:pt x="277" y="907"/>
                    <a:pt x="288" y="719"/>
                  </a:cubicBezTo>
                  <a:cubicBezTo>
                    <a:pt x="299" y="531"/>
                    <a:pt x="299" y="465"/>
                    <a:pt x="305" y="356"/>
                  </a:cubicBezTo>
                  <a:cubicBezTo>
                    <a:pt x="311" y="247"/>
                    <a:pt x="307" y="122"/>
                    <a:pt x="326" y="63"/>
                  </a:cubicBezTo>
                  <a:cubicBezTo>
                    <a:pt x="345" y="4"/>
                    <a:pt x="401" y="13"/>
                    <a:pt x="421" y="0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40" name="Text Box 25">
              <a:extLst>
                <a:ext uri="{FF2B5EF4-FFF2-40B4-BE49-F238E27FC236}">
                  <a16:creationId xmlns:a16="http://schemas.microsoft.com/office/drawing/2014/main" id="{9349CFF4-F7D1-4907-33D4-7D1D0A472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00"/>
              <a:ext cx="16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000" b="1">
                  <a:solidFill>
                    <a:srgbClr val="FF3300"/>
                  </a:solidFill>
                  <a:latin typeface="Arial" panose="020B0604020202020204" pitchFamily="34" charset="0"/>
                </a:rPr>
                <a:t>DEPOLARIZATION</a:t>
              </a:r>
              <a:endParaRPr lang="es-ES" altLang="en-US" sz="2000" b="1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41" name="Text Box 26">
              <a:extLst>
                <a:ext uri="{FF2B5EF4-FFF2-40B4-BE49-F238E27FC236}">
                  <a16:creationId xmlns:a16="http://schemas.microsoft.com/office/drawing/2014/main" id="{566272B0-7F8A-0086-B062-EDE026CAF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6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+40</a:t>
              </a:r>
              <a:endParaRPr lang="es-ES" altLang="en-US" sz="2400"/>
            </a:p>
          </p:txBody>
        </p:sp>
      </p:grpSp>
      <p:sp>
        <p:nvSpPr>
          <p:cNvPr id="143387" name="Text Box 27">
            <a:extLst>
              <a:ext uri="{FF2B5EF4-FFF2-40B4-BE49-F238E27FC236}">
                <a16:creationId xmlns:a16="http://schemas.microsoft.com/office/drawing/2014/main" id="{DDE6D7B4-AB9A-2BB3-A6E7-1E07F512E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387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-80</a:t>
            </a:r>
            <a:endParaRPr lang="es-ES" altLang="en-US" sz="2400"/>
          </a:p>
        </p:txBody>
      </p:sp>
      <p:sp>
        <p:nvSpPr>
          <p:cNvPr id="143388" name="Text Box 28">
            <a:extLst>
              <a:ext uri="{FF2B5EF4-FFF2-40B4-BE49-F238E27FC236}">
                <a16:creationId xmlns:a16="http://schemas.microsoft.com/office/drawing/2014/main" id="{E4F24846-DECB-D6DD-37A9-1E65C7D1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0"/>
            <a:ext cx="4356100" cy="708025"/>
          </a:xfrm>
          <a:prstGeom prst="rect">
            <a:avLst/>
          </a:prstGeom>
          <a:solidFill>
            <a:schemeClr val="bg1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>
                <a:latin typeface="Arial" panose="020B0604020202020204" pitchFamily="34" charset="0"/>
              </a:rPr>
              <a:t>Positive values are always reached  (+40/+50mV)</a:t>
            </a:r>
          </a:p>
        </p:txBody>
      </p:sp>
      <p:sp>
        <p:nvSpPr>
          <p:cNvPr id="143389" name="Text Box 29">
            <a:extLst>
              <a:ext uri="{FF2B5EF4-FFF2-40B4-BE49-F238E27FC236}">
                <a16:creationId xmlns:a16="http://schemas.microsoft.com/office/drawing/2014/main" id="{76608A9F-A2B6-3296-ACE2-187B71E27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4478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How is stimulus intensity coded?</a:t>
            </a:r>
            <a:endParaRPr lang="es-ES" altLang="en-US" sz="2400">
              <a:latin typeface="Arial" panose="020B0604020202020204" pitchFamily="34" charset="0"/>
            </a:endParaRPr>
          </a:p>
        </p:txBody>
      </p:sp>
      <p:sp>
        <p:nvSpPr>
          <p:cNvPr id="143390" name="Text Box 30">
            <a:extLst>
              <a:ext uri="{FF2B5EF4-FFF2-40B4-BE49-F238E27FC236}">
                <a16:creationId xmlns:a16="http://schemas.microsoft.com/office/drawing/2014/main" id="{4DC5304A-64D5-212C-3CAF-48BD6E4C3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757238"/>
            <a:ext cx="365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>
                <a:latin typeface="Arial" panose="020B0604020202020204" pitchFamily="34" charset="0"/>
              </a:rPr>
              <a:t>All-or-none law</a:t>
            </a:r>
            <a:endParaRPr lang="es-ES" altLang="en-US" sz="2400">
              <a:latin typeface="Arial" panose="020B0604020202020204" pitchFamily="34" charset="0"/>
            </a:endParaRPr>
          </a:p>
        </p:txBody>
      </p:sp>
      <p:sp>
        <p:nvSpPr>
          <p:cNvPr id="13333" name="Line 31">
            <a:extLst>
              <a:ext uri="{FF2B5EF4-FFF2-40B4-BE49-F238E27FC236}">
                <a16:creationId xmlns:a16="http://schemas.microsoft.com/office/drawing/2014/main" id="{7A5D0240-9288-1CD4-0462-1F2C852F7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2997200"/>
            <a:ext cx="2303462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3334" name="Picture 32" descr="neurona esuqema">
            <a:extLst>
              <a:ext uri="{FF2B5EF4-FFF2-40B4-BE49-F238E27FC236}">
                <a16:creationId xmlns:a16="http://schemas.microsoft.com/office/drawing/2014/main" id="{309DDE2B-C4D1-CA60-B10E-CCAC7F92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620713"/>
            <a:ext cx="1598612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5" name="Rectangle 33">
            <a:extLst>
              <a:ext uri="{FF2B5EF4-FFF2-40B4-BE49-F238E27FC236}">
                <a16:creationId xmlns:a16="http://schemas.microsoft.com/office/drawing/2014/main" id="{7DD70CD0-8F57-498E-D598-B012C5562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781300"/>
            <a:ext cx="152400" cy="1524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13336" name="Group 36">
            <a:extLst>
              <a:ext uri="{FF2B5EF4-FFF2-40B4-BE49-F238E27FC236}">
                <a16:creationId xmlns:a16="http://schemas.microsoft.com/office/drawing/2014/main" id="{C9FA0740-7D26-D280-D0FC-6E0CCCCAA26E}"/>
              </a:ext>
            </a:extLst>
          </p:cNvPr>
          <p:cNvGrpSpPr>
            <a:grpSpLocks/>
          </p:cNvGrpSpPr>
          <p:nvPr/>
        </p:nvGrpSpPr>
        <p:grpSpPr bwMode="auto">
          <a:xfrm>
            <a:off x="0" y="692150"/>
            <a:ext cx="1598613" cy="6019800"/>
            <a:chOff x="0" y="436"/>
            <a:chExt cx="1007" cy="3792"/>
          </a:xfrm>
        </p:grpSpPr>
        <p:pic>
          <p:nvPicPr>
            <p:cNvPr id="13337" name="Picture 34" descr="neurona esuqema">
              <a:extLst>
                <a:ext uri="{FF2B5EF4-FFF2-40B4-BE49-F238E27FC236}">
                  <a16:creationId xmlns:a16="http://schemas.microsoft.com/office/drawing/2014/main" id="{BB5F306D-F2DF-D886-1977-853BDE38C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6"/>
              <a:ext cx="1007" cy="3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8" name="Rectangle 35">
              <a:extLst>
                <a:ext uri="{FF2B5EF4-FFF2-40B4-BE49-F238E27FC236}">
                  <a16:creationId xmlns:a16="http://schemas.microsoft.com/office/drawing/2014/main" id="{A29C65C3-A7B5-643F-CF92-2694CF753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698"/>
              <a:ext cx="96" cy="96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7" grpId="0" autoUpdateAnimBg="0"/>
      <p:bldP spid="143388" grpId="0" animBg="1" autoUpdateAnimBg="0"/>
      <p:bldP spid="143389" grpId="0" autoUpdateAnimBg="0"/>
      <p:bldP spid="14339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3">
            <a:extLst>
              <a:ext uri="{FF2B5EF4-FFF2-40B4-BE49-F238E27FC236}">
                <a16:creationId xmlns:a16="http://schemas.microsoft.com/office/drawing/2014/main" id="{9C59427A-D232-2316-C8B7-43C05EEFE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33400"/>
            <a:ext cx="0" cy="601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23DE28BD-25E5-D626-C781-DAE6742AD42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981200"/>
            <a:ext cx="5810250" cy="381000"/>
            <a:chOff x="1920" y="1248"/>
            <a:chExt cx="3660" cy="240"/>
          </a:xfrm>
        </p:grpSpPr>
        <p:grpSp>
          <p:nvGrpSpPr>
            <p:cNvPr id="14397" name="Group 25">
              <a:extLst>
                <a:ext uri="{FF2B5EF4-FFF2-40B4-BE49-F238E27FC236}">
                  <a16:creationId xmlns:a16="http://schemas.microsoft.com/office/drawing/2014/main" id="{53DBF052-E75A-B17E-6C17-D256484B6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248"/>
              <a:ext cx="576" cy="240"/>
              <a:chOff x="2064" y="938"/>
              <a:chExt cx="576" cy="118"/>
            </a:xfrm>
          </p:grpSpPr>
          <p:sp>
            <p:nvSpPr>
              <p:cNvPr id="14403" name="Line 26">
                <a:extLst>
                  <a:ext uri="{FF2B5EF4-FFF2-40B4-BE49-F238E27FC236}">
                    <a16:creationId xmlns:a16="http://schemas.microsoft.com/office/drawing/2014/main" id="{8B55F9B9-37B3-7EA7-4970-CBD1106E0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05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404" name="Freeform 27">
                <a:extLst>
                  <a:ext uri="{FF2B5EF4-FFF2-40B4-BE49-F238E27FC236}">
                    <a16:creationId xmlns:a16="http://schemas.microsoft.com/office/drawing/2014/main" id="{137268D2-765D-C870-EB98-BFF571B42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938"/>
                <a:ext cx="363" cy="118"/>
              </a:xfrm>
              <a:custGeom>
                <a:avLst/>
                <a:gdLst>
                  <a:gd name="T0" fmla="*/ 0 w 363"/>
                  <a:gd name="T1" fmla="*/ 118 h 118"/>
                  <a:gd name="T2" fmla="*/ 48 w 363"/>
                  <a:gd name="T3" fmla="*/ 70 h 118"/>
                  <a:gd name="T4" fmla="*/ 120 w 363"/>
                  <a:gd name="T5" fmla="*/ 10 h 118"/>
                  <a:gd name="T6" fmla="*/ 204 w 363"/>
                  <a:gd name="T7" fmla="*/ 10 h 118"/>
                  <a:gd name="T8" fmla="*/ 264 w 363"/>
                  <a:gd name="T9" fmla="*/ 22 h 118"/>
                  <a:gd name="T10" fmla="*/ 324 w 363"/>
                  <a:gd name="T11" fmla="*/ 70 h 118"/>
                  <a:gd name="T12" fmla="*/ 363 w 363"/>
                  <a:gd name="T13" fmla="*/ 115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3"/>
                  <a:gd name="T22" fmla="*/ 0 h 118"/>
                  <a:gd name="T23" fmla="*/ 363 w 363"/>
                  <a:gd name="T24" fmla="*/ 118 h 1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3" h="118">
                    <a:moveTo>
                      <a:pt x="0" y="118"/>
                    </a:moveTo>
                    <a:cubicBezTo>
                      <a:pt x="16" y="106"/>
                      <a:pt x="28" y="88"/>
                      <a:pt x="48" y="70"/>
                    </a:cubicBezTo>
                    <a:cubicBezTo>
                      <a:pt x="68" y="52"/>
                      <a:pt x="94" y="20"/>
                      <a:pt x="120" y="10"/>
                    </a:cubicBezTo>
                    <a:cubicBezTo>
                      <a:pt x="146" y="0"/>
                      <a:pt x="180" y="8"/>
                      <a:pt x="204" y="10"/>
                    </a:cubicBezTo>
                    <a:cubicBezTo>
                      <a:pt x="228" y="12"/>
                      <a:pt x="244" y="12"/>
                      <a:pt x="264" y="22"/>
                    </a:cubicBezTo>
                    <a:cubicBezTo>
                      <a:pt x="284" y="32"/>
                      <a:pt x="308" y="55"/>
                      <a:pt x="324" y="70"/>
                    </a:cubicBezTo>
                    <a:cubicBezTo>
                      <a:pt x="340" y="85"/>
                      <a:pt x="355" y="106"/>
                      <a:pt x="363" y="115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405" name="Line 28">
                <a:extLst>
                  <a:ext uri="{FF2B5EF4-FFF2-40B4-BE49-F238E27FC236}">
                    <a16:creationId xmlns:a16="http://schemas.microsoft.com/office/drawing/2014/main" id="{A968AFE3-FBAC-782A-B810-9AA8B0201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056"/>
                <a:ext cx="1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4398" name="Line 29">
              <a:extLst>
                <a:ext uri="{FF2B5EF4-FFF2-40B4-BE49-F238E27FC236}">
                  <a16:creationId xmlns:a16="http://schemas.microsoft.com/office/drawing/2014/main" id="{6E8791A8-6A91-E19F-8134-77AE4F833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366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4399" name="Group 30">
              <a:extLst>
                <a:ext uri="{FF2B5EF4-FFF2-40B4-BE49-F238E27FC236}">
                  <a16:creationId xmlns:a16="http://schemas.microsoft.com/office/drawing/2014/main" id="{1307176E-82A0-CF55-6F1F-395706222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416"/>
              <a:ext cx="576" cy="72"/>
              <a:chOff x="2064" y="938"/>
              <a:chExt cx="576" cy="118"/>
            </a:xfrm>
          </p:grpSpPr>
          <p:sp>
            <p:nvSpPr>
              <p:cNvPr id="14400" name="Line 31">
                <a:extLst>
                  <a:ext uri="{FF2B5EF4-FFF2-40B4-BE49-F238E27FC236}">
                    <a16:creationId xmlns:a16="http://schemas.microsoft.com/office/drawing/2014/main" id="{C285FDF8-CFB0-7C14-6F24-FCAE95501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05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401" name="Freeform 32">
                <a:extLst>
                  <a:ext uri="{FF2B5EF4-FFF2-40B4-BE49-F238E27FC236}">
                    <a16:creationId xmlns:a16="http://schemas.microsoft.com/office/drawing/2014/main" id="{931150D2-6E16-B493-372A-BA89074C5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938"/>
                <a:ext cx="363" cy="118"/>
              </a:xfrm>
              <a:custGeom>
                <a:avLst/>
                <a:gdLst>
                  <a:gd name="T0" fmla="*/ 0 w 363"/>
                  <a:gd name="T1" fmla="*/ 118 h 118"/>
                  <a:gd name="T2" fmla="*/ 48 w 363"/>
                  <a:gd name="T3" fmla="*/ 70 h 118"/>
                  <a:gd name="T4" fmla="*/ 120 w 363"/>
                  <a:gd name="T5" fmla="*/ 10 h 118"/>
                  <a:gd name="T6" fmla="*/ 204 w 363"/>
                  <a:gd name="T7" fmla="*/ 10 h 118"/>
                  <a:gd name="T8" fmla="*/ 264 w 363"/>
                  <a:gd name="T9" fmla="*/ 22 h 118"/>
                  <a:gd name="T10" fmla="*/ 324 w 363"/>
                  <a:gd name="T11" fmla="*/ 70 h 118"/>
                  <a:gd name="T12" fmla="*/ 363 w 363"/>
                  <a:gd name="T13" fmla="*/ 115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3"/>
                  <a:gd name="T22" fmla="*/ 0 h 118"/>
                  <a:gd name="T23" fmla="*/ 363 w 363"/>
                  <a:gd name="T24" fmla="*/ 118 h 1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3" h="118">
                    <a:moveTo>
                      <a:pt x="0" y="118"/>
                    </a:moveTo>
                    <a:cubicBezTo>
                      <a:pt x="16" y="106"/>
                      <a:pt x="28" y="88"/>
                      <a:pt x="48" y="70"/>
                    </a:cubicBezTo>
                    <a:cubicBezTo>
                      <a:pt x="68" y="52"/>
                      <a:pt x="94" y="20"/>
                      <a:pt x="120" y="10"/>
                    </a:cubicBezTo>
                    <a:cubicBezTo>
                      <a:pt x="146" y="0"/>
                      <a:pt x="180" y="8"/>
                      <a:pt x="204" y="10"/>
                    </a:cubicBezTo>
                    <a:cubicBezTo>
                      <a:pt x="228" y="12"/>
                      <a:pt x="244" y="12"/>
                      <a:pt x="264" y="22"/>
                    </a:cubicBezTo>
                    <a:cubicBezTo>
                      <a:pt x="284" y="32"/>
                      <a:pt x="308" y="55"/>
                      <a:pt x="324" y="70"/>
                    </a:cubicBezTo>
                    <a:cubicBezTo>
                      <a:pt x="340" y="85"/>
                      <a:pt x="355" y="106"/>
                      <a:pt x="363" y="115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402" name="Line 33">
                <a:extLst>
                  <a:ext uri="{FF2B5EF4-FFF2-40B4-BE49-F238E27FC236}">
                    <a16:creationId xmlns:a16="http://schemas.microsoft.com/office/drawing/2014/main" id="{1FA5CC76-3967-7C13-D95D-19BD0E5EA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056"/>
                <a:ext cx="1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5" name="Group 34">
            <a:extLst>
              <a:ext uri="{FF2B5EF4-FFF2-40B4-BE49-F238E27FC236}">
                <a16:creationId xmlns:a16="http://schemas.microsoft.com/office/drawing/2014/main" id="{CE7218BA-00BE-7D68-D2AE-841AA4628B9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493838"/>
            <a:ext cx="5810250" cy="182562"/>
            <a:chOff x="1920" y="941"/>
            <a:chExt cx="3660" cy="115"/>
          </a:xfrm>
        </p:grpSpPr>
        <p:sp>
          <p:nvSpPr>
            <p:cNvPr id="14391" name="Line 35">
              <a:extLst>
                <a:ext uri="{FF2B5EF4-FFF2-40B4-BE49-F238E27FC236}">
                  <a16:creationId xmlns:a16="http://schemas.microsoft.com/office/drawing/2014/main" id="{7DC4B94E-D6E4-4A25-B7D6-2A39E1ECF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56"/>
              <a:ext cx="366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4392" name="Group 36">
              <a:extLst>
                <a:ext uri="{FF2B5EF4-FFF2-40B4-BE49-F238E27FC236}">
                  <a16:creationId xmlns:a16="http://schemas.microsoft.com/office/drawing/2014/main" id="{7AC5E01B-F5F1-B5AA-EBC1-473C060CD5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941"/>
              <a:ext cx="576" cy="115"/>
              <a:chOff x="1968" y="941"/>
              <a:chExt cx="576" cy="115"/>
            </a:xfrm>
          </p:grpSpPr>
          <p:sp>
            <p:nvSpPr>
              <p:cNvPr id="14394" name="Line 37">
                <a:extLst>
                  <a:ext uri="{FF2B5EF4-FFF2-40B4-BE49-F238E27FC236}">
                    <a16:creationId xmlns:a16="http://schemas.microsoft.com/office/drawing/2014/main" id="{F34640C7-DA7A-CF40-5423-A02DBC457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95" name="Freeform 38">
                <a:extLst>
                  <a:ext uri="{FF2B5EF4-FFF2-40B4-BE49-F238E27FC236}">
                    <a16:creationId xmlns:a16="http://schemas.microsoft.com/office/drawing/2014/main" id="{96822F7B-63A0-3671-169B-63C756E74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941"/>
                <a:ext cx="360" cy="115"/>
              </a:xfrm>
              <a:custGeom>
                <a:avLst/>
                <a:gdLst>
                  <a:gd name="T0" fmla="*/ 0 w 360"/>
                  <a:gd name="T1" fmla="*/ 115 h 115"/>
                  <a:gd name="T2" fmla="*/ 72 w 360"/>
                  <a:gd name="T3" fmla="*/ 47 h 115"/>
                  <a:gd name="T4" fmla="*/ 144 w 360"/>
                  <a:gd name="T5" fmla="*/ 7 h 115"/>
                  <a:gd name="T6" fmla="*/ 196 w 360"/>
                  <a:gd name="T7" fmla="*/ 7 h 115"/>
                  <a:gd name="T8" fmla="*/ 248 w 360"/>
                  <a:gd name="T9" fmla="*/ 27 h 115"/>
                  <a:gd name="T10" fmla="*/ 292 w 360"/>
                  <a:gd name="T11" fmla="*/ 63 h 115"/>
                  <a:gd name="T12" fmla="*/ 360 w 360"/>
                  <a:gd name="T13" fmla="*/ 111 h 1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0"/>
                  <a:gd name="T22" fmla="*/ 0 h 115"/>
                  <a:gd name="T23" fmla="*/ 360 w 360"/>
                  <a:gd name="T24" fmla="*/ 115 h 11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0" h="115">
                    <a:moveTo>
                      <a:pt x="0" y="115"/>
                    </a:moveTo>
                    <a:cubicBezTo>
                      <a:pt x="12" y="104"/>
                      <a:pt x="48" y="65"/>
                      <a:pt x="72" y="47"/>
                    </a:cubicBezTo>
                    <a:cubicBezTo>
                      <a:pt x="96" y="29"/>
                      <a:pt x="123" y="14"/>
                      <a:pt x="144" y="7"/>
                    </a:cubicBezTo>
                    <a:cubicBezTo>
                      <a:pt x="165" y="0"/>
                      <a:pt x="179" y="4"/>
                      <a:pt x="196" y="7"/>
                    </a:cubicBezTo>
                    <a:cubicBezTo>
                      <a:pt x="213" y="10"/>
                      <a:pt x="232" y="18"/>
                      <a:pt x="248" y="27"/>
                    </a:cubicBezTo>
                    <a:cubicBezTo>
                      <a:pt x="264" y="36"/>
                      <a:pt x="273" y="49"/>
                      <a:pt x="292" y="63"/>
                    </a:cubicBezTo>
                    <a:cubicBezTo>
                      <a:pt x="311" y="77"/>
                      <a:pt x="346" y="101"/>
                      <a:pt x="360" y="11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96" name="Line 39">
                <a:extLst>
                  <a:ext uri="{FF2B5EF4-FFF2-40B4-BE49-F238E27FC236}">
                    <a16:creationId xmlns:a16="http://schemas.microsoft.com/office/drawing/2014/main" id="{BD080945-750A-BCD9-E322-34E8A0573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7" y="1056"/>
                <a:ext cx="1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4393" name="Line 40">
              <a:extLst>
                <a:ext uri="{FF2B5EF4-FFF2-40B4-BE49-F238E27FC236}">
                  <a16:creationId xmlns:a16="http://schemas.microsoft.com/office/drawing/2014/main" id="{B3E3BBE1-D680-7965-608C-AA69489C7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" name="Group 41">
            <a:extLst>
              <a:ext uri="{FF2B5EF4-FFF2-40B4-BE49-F238E27FC236}">
                <a16:creationId xmlns:a16="http://schemas.microsoft.com/office/drawing/2014/main" id="{9B71BE71-7C6E-ACC4-9BFE-506F22780593}"/>
              </a:ext>
            </a:extLst>
          </p:cNvPr>
          <p:cNvGrpSpPr>
            <a:grpSpLocks/>
          </p:cNvGrpSpPr>
          <p:nvPr/>
        </p:nvGrpSpPr>
        <p:grpSpPr bwMode="auto">
          <a:xfrm>
            <a:off x="3105150" y="2438400"/>
            <a:ext cx="5810250" cy="1193800"/>
            <a:chOff x="1956" y="1536"/>
            <a:chExt cx="3660" cy="752"/>
          </a:xfrm>
        </p:grpSpPr>
        <p:sp>
          <p:nvSpPr>
            <p:cNvPr id="14388" name="Line 42">
              <a:extLst>
                <a:ext uri="{FF2B5EF4-FFF2-40B4-BE49-F238E27FC236}">
                  <a16:creationId xmlns:a16="http://schemas.microsoft.com/office/drawing/2014/main" id="{CFFBCC96-0E7A-ED52-7A88-7D92FDAC1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6" y="2112"/>
              <a:ext cx="366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89" name="Freeform 43">
              <a:extLst>
                <a:ext uri="{FF2B5EF4-FFF2-40B4-BE49-F238E27FC236}">
                  <a16:creationId xmlns:a16="http://schemas.microsoft.com/office/drawing/2014/main" id="{84B6C470-43D1-B2A7-1E5A-AF032BF09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1536"/>
              <a:ext cx="738" cy="752"/>
            </a:xfrm>
            <a:custGeom>
              <a:avLst/>
              <a:gdLst>
                <a:gd name="T0" fmla="*/ 0 w 738"/>
                <a:gd name="T1" fmla="*/ 554 h 752"/>
                <a:gd name="T2" fmla="*/ 204 w 738"/>
                <a:gd name="T3" fmla="*/ 506 h 752"/>
                <a:gd name="T4" fmla="*/ 240 w 738"/>
                <a:gd name="T5" fmla="*/ 74 h 752"/>
                <a:gd name="T6" fmla="*/ 324 w 738"/>
                <a:gd name="T7" fmla="*/ 98 h 752"/>
                <a:gd name="T8" fmla="*/ 384 w 738"/>
                <a:gd name="T9" fmla="*/ 662 h 752"/>
                <a:gd name="T10" fmla="*/ 468 w 738"/>
                <a:gd name="T11" fmla="*/ 638 h 752"/>
                <a:gd name="T12" fmla="*/ 549 w 738"/>
                <a:gd name="T13" fmla="*/ 567 h 752"/>
                <a:gd name="T14" fmla="*/ 738 w 738"/>
                <a:gd name="T15" fmla="*/ 558 h 7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38"/>
                <a:gd name="T25" fmla="*/ 0 h 752"/>
                <a:gd name="T26" fmla="*/ 738 w 738"/>
                <a:gd name="T27" fmla="*/ 752 h 7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38" h="752">
                  <a:moveTo>
                    <a:pt x="0" y="554"/>
                  </a:moveTo>
                  <a:cubicBezTo>
                    <a:pt x="34" y="546"/>
                    <a:pt x="164" y="586"/>
                    <a:pt x="204" y="506"/>
                  </a:cubicBezTo>
                  <a:cubicBezTo>
                    <a:pt x="244" y="426"/>
                    <a:pt x="220" y="142"/>
                    <a:pt x="240" y="74"/>
                  </a:cubicBezTo>
                  <a:cubicBezTo>
                    <a:pt x="260" y="6"/>
                    <a:pt x="300" y="0"/>
                    <a:pt x="324" y="98"/>
                  </a:cubicBezTo>
                  <a:cubicBezTo>
                    <a:pt x="348" y="196"/>
                    <a:pt x="360" y="572"/>
                    <a:pt x="384" y="662"/>
                  </a:cubicBezTo>
                  <a:cubicBezTo>
                    <a:pt x="408" y="752"/>
                    <a:pt x="441" y="654"/>
                    <a:pt x="468" y="638"/>
                  </a:cubicBezTo>
                  <a:cubicBezTo>
                    <a:pt x="495" y="622"/>
                    <a:pt x="504" y="580"/>
                    <a:pt x="549" y="567"/>
                  </a:cubicBezTo>
                  <a:cubicBezTo>
                    <a:pt x="594" y="554"/>
                    <a:pt x="699" y="560"/>
                    <a:pt x="738" y="55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90" name="Freeform 44">
              <a:extLst>
                <a:ext uri="{FF2B5EF4-FFF2-40B4-BE49-F238E27FC236}">
                  <a16:creationId xmlns:a16="http://schemas.microsoft.com/office/drawing/2014/main" id="{7F6600D6-463E-4262-0F30-B33FEC4C1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1536"/>
              <a:ext cx="738" cy="752"/>
            </a:xfrm>
            <a:custGeom>
              <a:avLst/>
              <a:gdLst>
                <a:gd name="T0" fmla="*/ 0 w 738"/>
                <a:gd name="T1" fmla="*/ 554 h 752"/>
                <a:gd name="T2" fmla="*/ 204 w 738"/>
                <a:gd name="T3" fmla="*/ 506 h 752"/>
                <a:gd name="T4" fmla="*/ 240 w 738"/>
                <a:gd name="T5" fmla="*/ 74 h 752"/>
                <a:gd name="T6" fmla="*/ 324 w 738"/>
                <a:gd name="T7" fmla="*/ 98 h 752"/>
                <a:gd name="T8" fmla="*/ 384 w 738"/>
                <a:gd name="T9" fmla="*/ 662 h 752"/>
                <a:gd name="T10" fmla="*/ 468 w 738"/>
                <a:gd name="T11" fmla="*/ 638 h 752"/>
                <a:gd name="T12" fmla="*/ 549 w 738"/>
                <a:gd name="T13" fmla="*/ 567 h 752"/>
                <a:gd name="T14" fmla="*/ 738 w 738"/>
                <a:gd name="T15" fmla="*/ 558 h 7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38"/>
                <a:gd name="T25" fmla="*/ 0 h 752"/>
                <a:gd name="T26" fmla="*/ 738 w 738"/>
                <a:gd name="T27" fmla="*/ 752 h 7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38" h="752">
                  <a:moveTo>
                    <a:pt x="0" y="554"/>
                  </a:moveTo>
                  <a:cubicBezTo>
                    <a:pt x="34" y="546"/>
                    <a:pt x="164" y="586"/>
                    <a:pt x="204" y="506"/>
                  </a:cubicBezTo>
                  <a:cubicBezTo>
                    <a:pt x="244" y="426"/>
                    <a:pt x="220" y="142"/>
                    <a:pt x="240" y="74"/>
                  </a:cubicBezTo>
                  <a:cubicBezTo>
                    <a:pt x="260" y="6"/>
                    <a:pt x="300" y="0"/>
                    <a:pt x="324" y="98"/>
                  </a:cubicBezTo>
                  <a:cubicBezTo>
                    <a:pt x="348" y="196"/>
                    <a:pt x="360" y="572"/>
                    <a:pt x="384" y="662"/>
                  </a:cubicBezTo>
                  <a:cubicBezTo>
                    <a:pt x="408" y="752"/>
                    <a:pt x="441" y="654"/>
                    <a:pt x="468" y="638"/>
                  </a:cubicBezTo>
                  <a:cubicBezTo>
                    <a:pt x="495" y="622"/>
                    <a:pt x="504" y="580"/>
                    <a:pt x="549" y="567"/>
                  </a:cubicBezTo>
                  <a:cubicBezTo>
                    <a:pt x="594" y="554"/>
                    <a:pt x="699" y="560"/>
                    <a:pt x="738" y="55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45">
            <a:extLst>
              <a:ext uri="{FF2B5EF4-FFF2-40B4-BE49-F238E27FC236}">
                <a16:creationId xmlns:a16="http://schemas.microsoft.com/office/drawing/2014/main" id="{C78B6BE6-9EA9-5D1D-D5B4-77CB049F967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657600"/>
            <a:ext cx="5886450" cy="1219200"/>
            <a:chOff x="1920" y="2304"/>
            <a:chExt cx="3708" cy="768"/>
          </a:xfrm>
        </p:grpSpPr>
        <p:grpSp>
          <p:nvGrpSpPr>
            <p:cNvPr id="14381" name="Group 46">
              <a:extLst>
                <a:ext uri="{FF2B5EF4-FFF2-40B4-BE49-F238E27FC236}">
                  <a16:creationId xmlns:a16="http://schemas.microsoft.com/office/drawing/2014/main" id="{BE043EE3-EFA2-5A8E-3DCE-7FF842F5A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304"/>
              <a:ext cx="837" cy="768"/>
              <a:chOff x="1920" y="2304"/>
              <a:chExt cx="837" cy="768"/>
            </a:xfrm>
          </p:grpSpPr>
          <p:sp>
            <p:nvSpPr>
              <p:cNvPr id="14386" name="Freeform 47">
                <a:extLst>
                  <a:ext uri="{FF2B5EF4-FFF2-40B4-BE49-F238E27FC236}">
                    <a16:creationId xmlns:a16="http://schemas.microsoft.com/office/drawing/2014/main" id="{B3930622-4215-64F4-DFAC-C0060E041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" y="2320"/>
                <a:ext cx="444" cy="752"/>
              </a:xfrm>
              <a:custGeom>
                <a:avLst/>
                <a:gdLst>
                  <a:gd name="T0" fmla="*/ 0 w 444"/>
                  <a:gd name="T1" fmla="*/ 554 h 752"/>
                  <a:gd name="T2" fmla="*/ 140 w 444"/>
                  <a:gd name="T3" fmla="*/ 506 h 752"/>
                  <a:gd name="T4" fmla="*/ 165 w 444"/>
                  <a:gd name="T5" fmla="*/ 74 h 752"/>
                  <a:gd name="T6" fmla="*/ 222 w 444"/>
                  <a:gd name="T7" fmla="*/ 98 h 752"/>
                  <a:gd name="T8" fmla="*/ 264 w 444"/>
                  <a:gd name="T9" fmla="*/ 662 h 752"/>
                  <a:gd name="T10" fmla="*/ 321 w 444"/>
                  <a:gd name="T11" fmla="*/ 638 h 752"/>
                  <a:gd name="T12" fmla="*/ 363 w 444"/>
                  <a:gd name="T13" fmla="*/ 566 h 752"/>
                  <a:gd name="T14" fmla="*/ 444 w 444"/>
                  <a:gd name="T15" fmla="*/ 554 h 7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44"/>
                  <a:gd name="T25" fmla="*/ 0 h 752"/>
                  <a:gd name="T26" fmla="*/ 444 w 444"/>
                  <a:gd name="T27" fmla="*/ 752 h 7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44" h="752">
                    <a:moveTo>
                      <a:pt x="0" y="554"/>
                    </a:moveTo>
                    <a:cubicBezTo>
                      <a:pt x="23" y="546"/>
                      <a:pt x="113" y="586"/>
                      <a:pt x="140" y="506"/>
                    </a:cubicBezTo>
                    <a:cubicBezTo>
                      <a:pt x="167" y="426"/>
                      <a:pt x="151" y="142"/>
                      <a:pt x="165" y="74"/>
                    </a:cubicBezTo>
                    <a:cubicBezTo>
                      <a:pt x="178" y="6"/>
                      <a:pt x="206" y="0"/>
                      <a:pt x="222" y="98"/>
                    </a:cubicBezTo>
                    <a:cubicBezTo>
                      <a:pt x="239" y="196"/>
                      <a:pt x="247" y="572"/>
                      <a:pt x="264" y="662"/>
                    </a:cubicBezTo>
                    <a:cubicBezTo>
                      <a:pt x="280" y="752"/>
                      <a:pt x="304" y="654"/>
                      <a:pt x="321" y="638"/>
                    </a:cubicBezTo>
                    <a:cubicBezTo>
                      <a:pt x="338" y="622"/>
                      <a:pt x="343" y="580"/>
                      <a:pt x="363" y="566"/>
                    </a:cubicBezTo>
                    <a:cubicBezTo>
                      <a:pt x="383" y="552"/>
                      <a:pt x="427" y="556"/>
                      <a:pt x="444" y="5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87" name="Freeform 48">
                <a:extLst>
                  <a:ext uri="{FF2B5EF4-FFF2-40B4-BE49-F238E27FC236}">
                    <a16:creationId xmlns:a16="http://schemas.microsoft.com/office/drawing/2014/main" id="{CC241F88-92BF-0E6B-EA82-A7AB36242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8" y="2304"/>
                <a:ext cx="399" cy="752"/>
              </a:xfrm>
              <a:custGeom>
                <a:avLst/>
                <a:gdLst>
                  <a:gd name="T0" fmla="*/ 0 w 399"/>
                  <a:gd name="T1" fmla="*/ 570 h 752"/>
                  <a:gd name="T2" fmla="*/ 98 w 399"/>
                  <a:gd name="T3" fmla="*/ 506 h 752"/>
                  <a:gd name="T4" fmla="*/ 123 w 399"/>
                  <a:gd name="T5" fmla="*/ 74 h 752"/>
                  <a:gd name="T6" fmla="*/ 180 w 399"/>
                  <a:gd name="T7" fmla="*/ 98 h 752"/>
                  <a:gd name="T8" fmla="*/ 222 w 399"/>
                  <a:gd name="T9" fmla="*/ 662 h 752"/>
                  <a:gd name="T10" fmla="*/ 279 w 399"/>
                  <a:gd name="T11" fmla="*/ 638 h 752"/>
                  <a:gd name="T12" fmla="*/ 321 w 399"/>
                  <a:gd name="T13" fmla="*/ 567 h 752"/>
                  <a:gd name="T14" fmla="*/ 399 w 399"/>
                  <a:gd name="T15" fmla="*/ 555 h 7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9"/>
                  <a:gd name="T25" fmla="*/ 0 h 752"/>
                  <a:gd name="T26" fmla="*/ 399 w 399"/>
                  <a:gd name="T27" fmla="*/ 752 h 7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9" h="752">
                    <a:moveTo>
                      <a:pt x="0" y="570"/>
                    </a:moveTo>
                    <a:cubicBezTo>
                      <a:pt x="16" y="560"/>
                      <a:pt x="78" y="589"/>
                      <a:pt x="98" y="506"/>
                    </a:cubicBezTo>
                    <a:cubicBezTo>
                      <a:pt x="118" y="423"/>
                      <a:pt x="109" y="142"/>
                      <a:pt x="123" y="74"/>
                    </a:cubicBezTo>
                    <a:cubicBezTo>
                      <a:pt x="136" y="6"/>
                      <a:pt x="164" y="0"/>
                      <a:pt x="180" y="98"/>
                    </a:cubicBezTo>
                    <a:cubicBezTo>
                      <a:pt x="197" y="196"/>
                      <a:pt x="205" y="572"/>
                      <a:pt x="222" y="662"/>
                    </a:cubicBezTo>
                    <a:cubicBezTo>
                      <a:pt x="238" y="752"/>
                      <a:pt x="263" y="654"/>
                      <a:pt x="279" y="638"/>
                    </a:cubicBezTo>
                    <a:cubicBezTo>
                      <a:pt x="295" y="622"/>
                      <a:pt x="301" y="581"/>
                      <a:pt x="321" y="567"/>
                    </a:cubicBezTo>
                    <a:cubicBezTo>
                      <a:pt x="341" y="553"/>
                      <a:pt x="383" y="557"/>
                      <a:pt x="399" y="555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4382" name="Line 49">
              <a:extLst>
                <a:ext uri="{FF2B5EF4-FFF2-40B4-BE49-F238E27FC236}">
                  <a16:creationId xmlns:a16="http://schemas.microsoft.com/office/drawing/2014/main" id="{DE007092-606C-62F8-E931-22F207DEE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880"/>
              <a:ext cx="366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4383" name="Group 50">
              <a:extLst>
                <a:ext uri="{FF2B5EF4-FFF2-40B4-BE49-F238E27FC236}">
                  <a16:creationId xmlns:a16="http://schemas.microsoft.com/office/drawing/2014/main" id="{CECD7469-CDEA-407B-DA01-8C14161DE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1" y="2304"/>
              <a:ext cx="837" cy="768"/>
              <a:chOff x="1920" y="2304"/>
              <a:chExt cx="837" cy="768"/>
            </a:xfrm>
          </p:grpSpPr>
          <p:sp>
            <p:nvSpPr>
              <p:cNvPr id="14384" name="Freeform 51">
                <a:extLst>
                  <a:ext uri="{FF2B5EF4-FFF2-40B4-BE49-F238E27FC236}">
                    <a16:creationId xmlns:a16="http://schemas.microsoft.com/office/drawing/2014/main" id="{7B2B2420-978B-545C-2AE2-19C3A0251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" y="2320"/>
                <a:ext cx="444" cy="752"/>
              </a:xfrm>
              <a:custGeom>
                <a:avLst/>
                <a:gdLst>
                  <a:gd name="T0" fmla="*/ 0 w 444"/>
                  <a:gd name="T1" fmla="*/ 554 h 752"/>
                  <a:gd name="T2" fmla="*/ 140 w 444"/>
                  <a:gd name="T3" fmla="*/ 506 h 752"/>
                  <a:gd name="T4" fmla="*/ 165 w 444"/>
                  <a:gd name="T5" fmla="*/ 74 h 752"/>
                  <a:gd name="T6" fmla="*/ 222 w 444"/>
                  <a:gd name="T7" fmla="*/ 98 h 752"/>
                  <a:gd name="T8" fmla="*/ 264 w 444"/>
                  <a:gd name="T9" fmla="*/ 662 h 752"/>
                  <a:gd name="T10" fmla="*/ 321 w 444"/>
                  <a:gd name="T11" fmla="*/ 638 h 752"/>
                  <a:gd name="T12" fmla="*/ 363 w 444"/>
                  <a:gd name="T13" fmla="*/ 566 h 752"/>
                  <a:gd name="T14" fmla="*/ 444 w 444"/>
                  <a:gd name="T15" fmla="*/ 554 h 7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44"/>
                  <a:gd name="T25" fmla="*/ 0 h 752"/>
                  <a:gd name="T26" fmla="*/ 444 w 444"/>
                  <a:gd name="T27" fmla="*/ 752 h 7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44" h="752">
                    <a:moveTo>
                      <a:pt x="0" y="554"/>
                    </a:moveTo>
                    <a:cubicBezTo>
                      <a:pt x="23" y="546"/>
                      <a:pt x="113" y="586"/>
                      <a:pt x="140" y="506"/>
                    </a:cubicBezTo>
                    <a:cubicBezTo>
                      <a:pt x="167" y="426"/>
                      <a:pt x="151" y="142"/>
                      <a:pt x="165" y="74"/>
                    </a:cubicBezTo>
                    <a:cubicBezTo>
                      <a:pt x="178" y="6"/>
                      <a:pt x="206" y="0"/>
                      <a:pt x="222" y="98"/>
                    </a:cubicBezTo>
                    <a:cubicBezTo>
                      <a:pt x="239" y="196"/>
                      <a:pt x="247" y="572"/>
                      <a:pt x="264" y="662"/>
                    </a:cubicBezTo>
                    <a:cubicBezTo>
                      <a:pt x="280" y="752"/>
                      <a:pt x="304" y="654"/>
                      <a:pt x="321" y="638"/>
                    </a:cubicBezTo>
                    <a:cubicBezTo>
                      <a:pt x="338" y="622"/>
                      <a:pt x="343" y="580"/>
                      <a:pt x="363" y="566"/>
                    </a:cubicBezTo>
                    <a:cubicBezTo>
                      <a:pt x="383" y="552"/>
                      <a:pt x="427" y="556"/>
                      <a:pt x="444" y="55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85" name="Freeform 52">
                <a:extLst>
                  <a:ext uri="{FF2B5EF4-FFF2-40B4-BE49-F238E27FC236}">
                    <a16:creationId xmlns:a16="http://schemas.microsoft.com/office/drawing/2014/main" id="{AC144B7E-FA0A-DF9E-DC13-48B093225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8" y="2304"/>
                <a:ext cx="399" cy="752"/>
              </a:xfrm>
              <a:custGeom>
                <a:avLst/>
                <a:gdLst>
                  <a:gd name="T0" fmla="*/ 0 w 399"/>
                  <a:gd name="T1" fmla="*/ 570 h 752"/>
                  <a:gd name="T2" fmla="*/ 98 w 399"/>
                  <a:gd name="T3" fmla="*/ 506 h 752"/>
                  <a:gd name="T4" fmla="*/ 123 w 399"/>
                  <a:gd name="T5" fmla="*/ 74 h 752"/>
                  <a:gd name="T6" fmla="*/ 180 w 399"/>
                  <a:gd name="T7" fmla="*/ 98 h 752"/>
                  <a:gd name="T8" fmla="*/ 222 w 399"/>
                  <a:gd name="T9" fmla="*/ 662 h 752"/>
                  <a:gd name="T10" fmla="*/ 279 w 399"/>
                  <a:gd name="T11" fmla="*/ 638 h 752"/>
                  <a:gd name="T12" fmla="*/ 321 w 399"/>
                  <a:gd name="T13" fmla="*/ 567 h 752"/>
                  <a:gd name="T14" fmla="*/ 399 w 399"/>
                  <a:gd name="T15" fmla="*/ 555 h 7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9"/>
                  <a:gd name="T25" fmla="*/ 0 h 752"/>
                  <a:gd name="T26" fmla="*/ 399 w 399"/>
                  <a:gd name="T27" fmla="*/ 752 h 7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9" h="752">
                    <a:moveTo>
                      <a:pt x="0" y="570"/>
                    </a:moveTo>
                    <a:cubicBezTo>
                      <a:pt x="16" y="560"/>
                      <a:pt x="78" y="589"/>
                      <a:pt x="98" y="506"/>
                    </a:cubicBezTo>
                    <a:cubicBezTo>
                      <a:pt x="118" y="423"/>
                      <a:pt x="109" y="142"/>
                      <a:pt x="123" y="74"/>
                    </a:cubicBezTo>
                    <a:cubicBezTo>
                      <a:pt x="136" y="6"/>
                      <a:pt x="164" y="0"/>
                      <a:pt x="180" y="98"/>
                    </a:cubicBezTo>
                    <a:cubicBezTo>
                      <a:pt x="197" y="196"/>
                      <a:pt x="205" y="572"/>
                      <a:pt x="222" y="662"/>
                    </a:cubicBezTo>
                    <a:cubicBezTo>
                      <a:pt x="238" y="752"/>
                      <a:pt x="263" y="654"/>
                      <a:pt x="279" y="638"/>
                    </a:cubicBezTo>
                    <a:cubicBezTo>
                      <a:pt x="295" y="622"/>
                      <a:pt x="301" y="581"/>
                      <a:pt x="321" y="567"/>
                    </a:cubicBezTo>
                    <a:cubicBezTo>
                      <a:pt x="341" y="553"/>
                      <a:pt x="383" y="557"/>
                      <a:pt x="399" y="555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1" name="Group 53">
            <a:extLst>
              <a:ext uri="{FF2B5EF4-FFF2-40B4-BE49-F238E27FC236}">
                <a16:creationId xmlns:a16="http://schemas.microsoft.com/office/drawing/2014/main" id="{A6C9D3B8-F4FF-E2A2-2F99-682290BCB17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5867400" cy="1214438"/>
            <a:chOff x="1920" y="3120"/>
            <a:chExt cx="3696" cy="765"/>
          </a:xfrm>
        </p:grpSpPr>
        <p:sp>
          <p:nvSpPr>
            <p:cNvPr id="14372" name="Line 54">
              <a:extLst>
                <a:ext uri="{FF2B5EF4-FFF2-40B4-BE49-F238E27FC236}">
                  <a16:creationId xmlns:a16="http://schemas.microsoft.com/office/drawing/2014/main" id="{1796C5E2-843F-1D5F-DC75-26EC8FCD5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6" y="3696"/>
              <a:ext cx="366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4373" name="Group 55">
              <a:extLst>
                <a:ext uri="{FF2B5EF4-FFF2-40B4-BE49-F238E27FC236}">
                  <a16:creationId xmlns:a16="http://schemas.microsoft.com/office/drawing/2014/main" id="{47D869E9-3212-BCFC-5626-315857D6FC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128"/>
              <a:ext cx="872" cy="757"/>
              <a:chOff x="1920" y="3128"/>
              <a:chExt cx="872" cy="757"/>
            </a:xfrm>
          </p:grpSpPr>
          <p:sp>
            <p:nvSpPr>
              <p:cNvPr id="14378" name="Freeform 56">
                <a:extLst>
                  <a:ext uri="{FF2B5EF4-FFF2-40B4-BE49-F238E27FC236}">
                    <a16:creationId xmlns:a16="http://schemas.microsoft.com/office/drawing/2014/main" id="{A24A4E41-2D21-8156-7B5A-4C69EC32C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" y="3136"/>
                <a:ext cx="372" cy="749"/>
              </a:xfrm>
              <a:custGeom>
                <a:avLst/>
                <a:gdLst>
                  <a:gd name="T0" fmla="*/ 0 w 372"/>
                  <a:gd name="T1" fmla="*/ 554 h 749"/>
                  <a:gd name="T2" fmla="*/ 140 w 372"/>
                  <a:gd name="T3" fmla="*/ 506 h 749"/>
                  <a:gd name="T4" fmla="*/ 165 w 372"/>
                  <a:gd name="T5" fmla="*/ 74 h 749"/>
                  <a:gd name="T6" fmla="*/ 222 w 372"/>
                  <a:gd name="T7" fmla="*/ 98 h 749"/>
                  <a:gd name="T8" fmla="*/ 264 w 372"/>
                  <a:gd name="T9" fmla="*/ 662 h 749"/>
                  <a:gd name="T10" fmla="*/ 304 w 372"/>
                  <a:gd name="T11" fmla="*/ 620 h 749"/>
                  <a:gd name="T12" fmla="*/ 328 w 372"/>
                  <a:gd name="T13" fmla="*/ 576 h 749"/>
                  <a:gd name="T14" fmla="*/ 372 w 372"/>
                  <a:gd name="T15" fmla="*/ 560 h 7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72"/>
                  <a:gd name="T25" fmla="*/ 0 h 749"/>
                  <a:gd name="T26" fmla="*/ 372 w 372"/>
                  <a:gd name="T27" fmla="*/ 749 h 7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72" h="749">
                    <a:moveTo>
                      <a:pt x="0" y="554"/>
                    </a:moveTo>
                    <a:cubicBezTo>
                      <a:pt x="23" y="546"/>
                      <a:pt x="113" y="586"/>
                      <a:pt x="140" y="506"/>
                    </a:cubicBezTo>
                    <a:cubicBezTo>
                      <a:pt x="167" y="426"/>
                      <a:pt x="151" y="142"/>
                      <a:pt x="165" y="74"/>
                    </a:cubicBezTo>
                    <a:cubicBezTo>
                      <a:pt x="178" y="6"/>
                      <a:pt x="206" y="0"/>
                      <a:pt x="222" y="98"/>
                    </a:cubicBezTo>
                    <a:cubicBezTo>
                      <a:pt x="239" y="196"/>
                      <a:pt x="250" y="575"/>
                      <a:pt x="264" y="662"/>
                    </a:cubicBezTo>
                    <a:cubicBezTo>
                      <a:pt x="278" y="749"/>
                      <a:pt x="293" y="634"/>
                      <a:pt x="304" y="620"/>
                    </a:cubicBezTo>
                    <a:cubicBezTo>
                      <a:pt x="315" y="606"/>
                      <a:pt x="317" y="586"/>
                      <a:pt x="328" y="576"/>
                    </a:cubicBezTo>
                    <a:cubicBezTo>
                      <a:pt x="339" y="566"/>
                      <a:pt x="363" y="563"/>
                      <a:pt x="372" y="56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79" name="Freeform 57">
                <a:extLst>
                  <a:ext uri="{FF2B5EF4-FFF2-40B4-BE49-F238E27FC236}">
                    <a16:creationId xmlns:a16="http://schemas.microsoft.com/office/drawing/2014/main" id="{29BA078F-ADFC-8884-18BE-308D2EF1A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0" y="3132"/>
                <a:ext cx="252" cy="752"/>
              </a:xfrm>
              <a:custGeom>
                <a:avLst/>
                <a:gdLst>
                  <a:gd name="T0" fmla="*/ 0 w 252"/>
                  <a:gd name="T1" fmla="*/ 564 h 752"/>
                  <a:gd name="T2" fmla="*/ 38 w 252"/>
                  <a:gd name="T3" fmla="*/ 506 h 752"/>
                  <a:gd name="T4" fmla="*/ 63 w 252"/>
                  <a:gd name="T5" fmla="*/ 74 h 752"/>
                  <a:gd name="T6" fmla="*/ 120 w 252"/>
                  <a:gd name="T7" fmla="*/ 98 h 752"/>
                  <a:gd name="T8" fmla="*/ 162 w 252"/>
                  <a:gd name="T9" fmla="*/ 662 h 752"/>
                  <a:gd name="T10" fmla="*/ 208 w 252"/>
                  <a:gd name="T11" fmla="*/ 636 h 752"/>
                  <a:gd name="T12" fmla="*/ 228 w 252"/>
                  <a:gd name="T13" fmla="*/ 576 h 752"/>
                  <a:gd name="T14" fmla="*/ 252 w 252"/>
                  <a:gd name="T15" fmla="*/ 568 h 7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2"/>
                  <a:gd name="T25" fmla="*/ 0 h 752"/>
                  <a:gd name="T26" fmla="*/ 252 w 252"/>
                  <a:gd name="T27" fmla="*/ 752 h 7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2" h="752">
                    <a:moveTo>
                      <a:pt x="0" y="564"/>
                    </a:moveTo>
                    <a:cubicBezTo>
                      <a:pt x="6" y="555"/>
                      <a:pt x="28" y="588"/>
                      <a:pt x="38" y="506"/>
                    </a:cubicBezTo>
                    <a:cubicBezTo>
                      <a:pt x="48" y="424"/>
                      <a:pt x="49" y="142"/>
                      <a:pt x="63" y="74"/>
                    </a:cubicBezTo>
                    <a:cubicBezTo>
                      <a:pt x="76" y="6"/>
                      <a:pt x="104" y="0"/>
                      <a:pt x="120" y="98"/>
                    </a:cubicBezTo>
                    <a:cubicBezTo>
                      <a:pt x="137" y="196"/>
                      <a:pt x="147" y="572"/>
                      <a:pt x="162" y="662"/>
                    </a:cubicBezTo>
                    <a:cubicBezTo>
                      <a:pt x="177" y="752"/>
                      <a:pt x="197" y="650"/>
                      <a:pt x="208" y="636"/>
                    </a:cubicBezTo>
                    <a:cubicBezTo>
                      <a:pt x="219" y="622"/>
                      <a:pt x="221" y="587"/>
                      <a:pt x="228" y="576"/>
                    </a:cubicBezTo>
                    <a:cubicBezTo>
                      <a:pt x="235" y="565"/>
                      <a:pt x="247" y="570"/>
                      <a:pt x="252" y="56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80" name="Freeform 58">
                <a:extLst>
                  <a:ext uri="{FF2B5EF4-FFF2-40B4-BE49-F238E27FC236}">
                    <a16:creationId xmlns:a16="http://schemas.microsoft.com/office/drawing/2014/main" id="{41423C81-BB2E-39F6-E795-B11FC839D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4" y="3128"/>
                <a:ext cx="268" cy="752"/>
              </a:xfrm>
              <a:custGeom>
                <a:avLst/>
                <a:gdLst>
                  <a:gd name="T0" fmla="*/ 0 w 268"/>
                  <a:gd name="T1" fmla="*/ 568 h 752"/>
                  <a:gd name="T2" fmla="*/ 34 w 268"/>
                  <a:gd name="T3" fmla="*/ 506 h 752"/>
                  <a:gd name="T4" fmla="*/ 59 w 268"/>
                  <a:gd name="T5" fmla="*/ 74 h 752"/>
                  <a:gd name="T6" fmla="*/ 116 w 268"/>
                  <a:gd name="T7" fmla="*/ 98 h 752"/>
                  <a:gd name="T8" fmla="*/ 158 w 268"/>
                  <a:gd name="T9" fmla="*/ 662 h 752"/>
                  <a:gd name="T10" fmla="*/ 196 w 268"/>
                  <a:gd name="T11" fmla="*/ 640 h 752"/>
                  <a:gd name="T12" fmla="*/ 208 w 268"/>
                  <a:gd name="T13" fmla="*/ 612 h 752"/>
                  <a:gd name="T14" fmla="*/ 236 w 268"/>
                  <a:gd name="T15" fmla="*/ 576 h 752"/>
                  <a:gd name="T16" fmla="*/ 268 w 268"/>
                  <a:gd name="T17" fmla="*/ 576 h 7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8"/>
                  <a:gd name="T28" fmla="*/ 0 h 752"/>
                  <a:gd name="T29" fmla="*/ 268 w 268"/>
                  <a:gd name="T30" fmla="*/ 752 h 7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8" h="752">
                    <a:moveTo>
                      <a:pt x="0" y="568"/>
                    </a:moveTo>
                    <a:cubicBezTo>
                      <a:pt x="5" y="558"/>
                      <a:pt x="24" y="588"/>
                      <a:pt x="34" y="506"/>
                    </a:cubicBezTo>
                    <a:cubicBezTo>
                      <a:pt x="44" y="424"/>
                      <a:pt x="45" y="142"/>
                      <a:pt x="59" y="74"/>
                    </a:cubicBezTo>
                    <a:cubicBezTo>
                      <a:pt x="72" y="6"/>
                      <a:pt x="100" y="0"/>
                      <a:pt x="116" y="98"/>
                    </a:cubicBezTo>
                    <a:cubicBezTo>
                      <a:pt x="133" y="196"/>
                      <a:pt x="145" y="572"/>
                      <a:pt x="158" y="662"/>
                    </a:cubicBezTo>
                    <a:cubicBezTo>
                      <a:pt x="171" y="752"/>
                      <a:pt x="188" y="648"/>
                      <a:pt x="196" y="640"/>
                    </a:cubicBezTo>
                    <a:cubicBezTo>
                      <a:pt x="204" y="632"/>
                      <a:pt x="201" y="623"/>
                      <a:pt x="208" y="612"/>
                    </a:cubicBezTo>
                    <a:cubicBezTo>
                      <a:pt x="215" y="601"/>
                      <a:pt x="226" y="582"/>
                      <a:pt x="236" y="576"/>
                    </a:cubicBezTo>
                    <a:cubicBezTo>
                      <a:pt x="246" y="570"/>
                      <a:pt x="261" y="576"/>
                      <a:pt x="268" y="57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4374" name="Group 59">
              <a:extLst>
                <a:ext uri="{FF2B5EF4-FFF2-40B4-BE49-F238E27FC236}">
                  <a16:creationId xmlns:a16="http://schemas.microsoft.com/office/drawing/2014/main" id="{57FC37BC-08D4-5897-2AF0-D13C59CF6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120"/>
              <a:ext cx="872" cy="757"/>
              <a:chOff x="1920" y="3128"/>
              <a:chExt cx="872" cy="757"/>
            </a:xfrm>
          </p:grpSpPr>
          <p:sp>
            <p:nvSpPr>
              <p:cNvPr id="14375" name="Freeform 60">
                <a:extLst>
                  <a:ext uri="{FF2B5EF4-FFF2-40B4-BE49-F238E27FC236}">
                    <a16:creationId xmlns:a16="http://schemas.microsoft.com/office/drawing/2014/main" id="{1E64DCC2-48DD-D46A-A37D-A7788D0C8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" y="3136"/>
                <a:ext cx="372" cy="749"/>
              </a:xfrm>
              <a:custGeom>
                <a:avLst/>
                <a:gdLst>
                  <a:gd name="T0" fmla="*/ 0 w 372"/>
                  <a:gd name="T1" fmla="*/ 554 h 749"/>
                  <a:gd name="T2" fmla="*/ 140 w 372"/>
                  <a:gd name="T3" fmla="*/ 506 h 749"/>
                  <a:gd name="T4" fmla="*/ 165 w 372"/>
                  <a:gd name="T5" fmla="*/ 74 h 749"/>
                  <a:gd name="T6" fmla="*/ 222 w 372"/>
                  <a:gd name="T7" fmla="*/ 98 h 749"/>
                  <a:gd name="T8" fmla="*/ 264 w 372"/>
                  <a:gd name="T9" fmla="*/ 662 h 749"/>
                  <a:gd name="T10" fmla="*/ 304 w 372"/>
                  <a:gd name="T11" fmla="*/ 620 h 749"/>
                  <a:gd name="T12" fmla="*/ 328 w 372"/>
                  <a:gd name="T13" fmla="*/ 576 h 749"/>
                  <a:gd name="T14" fmla="*/ 372 w 372"/>
                  <a:gd name="T15" fmla="*/ 560 h 7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72"/>
                  <a:gd name="T25" fmla="*/ 0 h 749"/>
                  <a:gd name="T26" fmla="*/ 372 w 372"/>
                  <a:gd name="T27" fmla="*/ 749 h 7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72" h="749">
                    <a:moveTo>
                      <a:pt x="0" y="554"/>
                    </a:moveTo>
                    <a:cubicBezTo>
                      <a:pt x="23" y="546"/>
                      <a:pt x="113" y="586"/>
                      <a:pt x="140" y="506"/>
                    </a:cubicBezTo>
                    <a:cubicBezTo>
                      <a:pt x="167" y="426"/>
                      <a:pt x="151" y="142"/>
                      <a:pt x="165" y="74"/>
                    </a:cubicBezTo>
                    <a:cubicBezTo>
                      <a:pt x="178" y="6"/>
                      <a:pt x="206" y="0"/>
                      <a:pt x="222" y="98"/>
                    </a:cubicBezTo>
                    <a:cubicBezTo>
                      <a:pt x="239" y="196"/>
                      <a:pt x="250" y="575"/>
                      <a:pt x="264" y="662"/>
                    </a:cubicBezTo>
                    <a:cubicBezTo>
                      <a:pt x="278" y="749"/>
                      <a:pt x="293" y="634"/>
                      <a:pt x="304" y="620"/>
                    </a:cubicBezTo>
                    <a:cubicBezTo>
                      <a:pt x="315" y="606"/>
                      <a:pt x="317" y="586"/>
                      <a:pt x="328" y="576"/>
                    </a:cubicBezTo>
                    <a:cubicBezTo>
                      <a:pt x="339" y="566"/>
                      <a:pt x="363" y="563"/>
                      <a:pt x="372" y="56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76" name="Freeform 61">
                <a:extLst>
                  <a:ext uri="{FF2B5EF4-FFF2-40B4-BE49-F238E27FC236}">
                    <a16:creationId xmlns:a16="http://schemas.microsoft.com/office/drawing/2014/main" id="{E309CA11-A2B9-626D-EEFC-FBE407D26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0" y="3132"/>
                <a:ext cx="252" cy="752"/>
              </a:xfrm>
              <a:custGeom>
                <a:avLst/>
                <a:gdLst>
                  <a:gd name="T0" fmla="*/ 0 w 252"/>
                  <a:gd name="T1" fmla="*/ 564 h 752"/>
                  <a:gd name="T2" fmla="*/ 38 w 252"/>
                  <a:gd name="T3" fmla="*/ 506 h 752"/>
                  <a:gd name="T4" fmla="*/ 63 w 252"/>
                  <a:gd name="T5" fmla="*/ 74 h 752"/>
                  <a:gd name="T6" fmla="*/ 120 w 252"/>
                  <a:gd name="T7" fmla="*/ 98 h 752"/>
                  <a:gd name="T8" fmla="*/ 162 w 252"/>
                  <a:gd name="T9" fmla="*/ 662 h 752"/>
                  <a:gd name="T10" fmla="*/ 208 w 252"/>
                  <a:gd name="T11" fmla="*/ 636 h 752"/>
                  <a:gd name="T12" fmla="*/ 228 w 252"/>
                  <a:gd name="T13" fmla="*/ 576 h 752"/>
                  <a:gd name="T14" fmla="*/ 252 w 252"/>
                  <a:gd name="T15" fmla="*/ 568 h 7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2"/>
                  <a:gd name="T25" fmla="*/ 0 h 752"/>
                  <a:gd name="T26" fmla="*/ 252 w 252"/>
                  <a:gd name="T27" fmla="*/ 752 h 7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2" h="752">
                    <a:moveTo>
                      <a:pt x="0" y="564"/>
                    </a:moveTo>
                    <a:cubicBezTo>
                      <a:pt x="6" y="555"/>
                      <a:pt x="28" y="588"/>
                      <a:pt x="38" y="506"/>
                    </a:cubicBezTo>
                    <a:cubicBezTo>
                      <a:pt x="48" y="424"/>
                      <a:pt x="49" y="142"/>
                      <a:pt x="63" y="74"/>
                    </a:cubicBezTo>
                    <a:cubicBezTo>
                      <a:pt x="76" y="6"/>
                      <a:pt x="104" y="0"/>
                      <a:pt x="120" y="98"/>
                    </a:cubicBezTo>
                    <a:cubicBezTo>
                      <a:pt x="137" y="196"/>
                      <a:pt x="147" y="572"/>
                      <a:pt x="162" y="662"/>
                    </a:cubicBezTo>
                    <a:cubicBezTo>
                      <a:pt x="177" y="752"/>
                      <a:pt x="197" y="650"/>
                      <a:pt x="208" y="636"/>
                    </a:cubicBezTo>
                    <a:cubicBezTo>
                      <a:pt x="219" y="622"/>
                      <a:pt x="221" y="587"/>
                      <a:pt x="228" y="576"/>
                    </a:cubicBezTo>
                    <a:cubicBezTo>
                      <a:pt x="235" y="565"/>
                      <a:pt x="247" y="570"/>
                      <a:pt x="252" y="56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77" name="Freeform 62">
                <a:extLst>
                  <a:ext uri="{FF2B5EF4-FFF2-40B4-BE49-F238E27FC236}">
                    <a16:creationId xmlns:a16="http://schemas.microsoft.com/office/drawing/2014/main" id="{6EB0D5C5-043E-CD16-C972-29775C2063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4" y="3128"/>
                <a:ext cx="268" cy="752"/>
              </a:xfrm>
              <a:custGeom>
                <a:avLst/>
                <a:gdLst>
                  <a:gd name="T0" fmla="*/ 0 w 268"/>
                  <a:gd name="T1" fmla="*/ 568 h 752"/>
                  <a:gd name="T2" fmla="*/ 34 w 268"/>
                  <a:gd name="T3" fmla="*/ 506 h 752"/>
                  <a:gd name="T4" fmla="*/ 59 w 268"/>
                  <a:gd name="T5" fmla="*/ 74 h 752"/>
                  <a:gd name="T6" fmla="*/ 116 w 268"/>
                  <a:gd name="T7" fmla="*/ 98 h 752"/>
                  <a:gd name="T8" fmla="*/ 158 w 268"/>
                  <a:gd name="T9" fmla="*/ 662 h 752"/>
                  <a:gd name="T10" fmla="*/ 196 w 268"/>
                  <a:gd name="T11" fmla="*/ 640 h 752"/>
                  <a:gd name="T12" fmla="*/ 208 w 268"/>
                  <a:gd name="T13" fmla="*/ 612 h 752"/>
                  <a:gd name="T14" fmla="*/ 236 w 268"/>
                  <a:gd name="T15" fmla="*/ 576 h 752"/>
                  <a:gd name="T16" fmla="*/ 268 w 268"/>
                  <a:gd name="T17" fmla="*/ 576 h 7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8"/>
                  <a:gd name="T28" fmla="*/ 0 h 752"/>
                  <a:gd name="T29" fmla="*/ 268 w 268"/>
                  <a:gd name="T30" fmla="*/ 752 h 7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8" h="752">
                    <a:moveTo>
                      <a:pt x="0" y="568"/>
                    </a:moveTo>
                    <a:cubicBezTo>
                      <a:pt x="5" y="558"/>
                      <a:pt x="24" y="588"/>
                      <a:pt x="34" y="506"/>
                    </a:cubicBezTo>
                    <a:cubicBezTo>
                      <a:pt x="44" y="424"/>
                      <a:pt x="45" y="142"/>
                      <a:pt x="59" y="74"/>
                    </a:cubicBezTo>
                    <a:cubicBezTo>
                      <a:pt x="72" y="6"/>
                      <a:pt x="100" y="0"/>
                      <a:pt x="116" y="98"/>
                    </a:cubicBezTo>
                    <a:cubicBezTo>
                      <a:pt x="133" y="196"/>
                      <a:pt x="145" y="572"/>
                      <a:pt x="158" y="662"/>
                    </a:cubicBezTo>
                    <a:cubicBezTo>
                      <a:pt x="171" y="752"/>
                      <a:pt x="188" y="648"/>
                      <a:pt x="196" y="640"/>
                    </a:cubicBezTo>
                    <a:cubicBezTo>
                      <a:pt x="204" y="632"/>
                      <a:pt x="201" y="623"/>
                      <a:pt x="208" y="612"/>
                    </a:cubicBezTo>
                    <a:cubicBezTo>
                      <a:pt x="215" y="601"/>
                      <a:pt x="226" y="582"/>
                      <a:pt x="236" y="576"/>
                    </a:cubicBezTo>
                    <a:cubicBezTo>
                      <a:pt x="246" y="570"/>
                      <a:pt x="261" y="576"/>
                      <a:pt x="268" y="57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4344" name="Oval 64">
            <a:extLst>
              <a:ext uri="{FF2B5EF4-FFF2-40B4-BE49-F238E27FC236}">
                <a16:creationId xmlns:a16="http://schemas.microsoft.com/office/drawing/2014/main" id="{C84D11A1-739A-13CD-EEDE-D949CF2E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124200"/>
            <a:ext cx="4572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14" name="Group 66">
            <a:extLst>
              <a:ext uri="{FF2B5EF4-FFF2-40B4-BE49-F238E27FC236}">
                <a16:creationId xmlns:a16="http://schemas.microsoft.com/office/drawing/2014/main" id="{EEFC99BA-5D18-781B-065A-50AE32089E5F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6172200"/>
            <a:ext cx="5791200" cy="685800"/>
            <a:chOff x="1968" y="288"/>
            <a:chExt cx="3648" cy="432"/>
          </a:xfrm>
        </p:grpSpPr>
        <p:sp>
          <p:nvSpPr>
            <p:cNvPr id="14367" name="Rectangle 67">
              <a:extLst>
                <a:ext uri="{FF2B5EF4-FFF2-40B4-BE49-F238E27FC236}">
                  <a16:creationId xmlns:a16="http://schemas.microsoft.com/office/drawing/2014/main" id="{18C981D8-D120-CC86-1825-02060340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"/>
              <a:ext cx="3648" cy="4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grpSp>
          <p:nvGrpSpPr>
            <p:cNvPr id="14368" name="Group 68">
              <a:extLst>
                <a:ext uri="{FF2B5EF4-FFF2-40B4-BE49-F238E27FC236}">
                  <a16:creationId xmlns:a16="http://schemas.microsoft.com/office/drawing/2014/main" id="{354F8AC4-14DF-73F1-ACDA-B95EB3B0C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36"/>
              <a:ext cx="2880" cy="291"/>
              <a:chOff x="3072" y="0"/>
              <a:chExt cx="2880" cy="291"/>
            </a:xfrm>
          </p:grpSpPr>
          <p:sp>
            <p:nvSpPr>
              <p:cNvPr id="14369" name="Text Box 69">
                <a:extLst>
                  <a:ext uri="{FF2B5EF4-FFF2-40B4-BE49-F238E27FC236}">
                    <a16:creationId xmlns:a16="http://schemas.microsoft.com/office/drawing/2014/main" id="{57EC7280-ECD4-8F34-2B29-5699313DD9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0"/>
                <a:ext cx="283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2400" b="1">
                    <a:solidFill>
                      <a:srgbClr val="FF3300"/>
                    </a:solidFill>
                  </a:rPr>
                  <a:t>Intensity </a:t>
                </a:r>
                <a:r>
                  <a:rPr lang="es-ES_tradnl" altLang="en-US" sz="2400" b="1">
                    <a:solidFill>
                      <a:srgbClr val="FF3300"/>
                    </a:solidFill>
                    <a:sym typeface="Wingdings" panose="05000000000000000000" pitchFamily="2" charset="2"/>
                  </a:rPr>
                  <a:t>     Spike frequency</a:t>
                </a:r>
                <a:endParaRPr lang="es-ES" altLang="en-US" sz="24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14370" name="Line 70">
                <a:extLst>
                  <a:ext uri="{FF2B5EF4-FFF2-40B4-BE49-F238E27FC236}">
                    <a16:creationId xmlns:a16="http://schemas.microsoft.com/office/drawing/2014/main" id="{49F18BF6-0C10-BA5D-2DDE-44C0F1140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0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71" name="Line 71">
                <a:extLst>
                  <a:ext uri="{FF2B5EF4-FFF2-40B4-BE49-F238E27FC236}">
                    <a16:creationId xmlns:a16="http://schemas.microsoft.com/office/drawing/2014/main" id="{48B3CA7B-7F78-FE8E-F2FB-60F91AE5E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0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6" name="Group 72">
            <a:extLst>
              <a:ext uri="{FF2B5EF4-FFF2-40B4-BE49-F238E27FC236}">
                <a16:creationId xmlns:a16="http://schemas.microsoft.com/office/drawing/2014/main" id="{322D6E94-DAF7-A6D3-23C7-35A21F3C85A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295400"/>
            <a:ext cx="3810000" cy="1676400"/>
            <a:chOff x="1968" y="816"/>
            <a:chExt cx="2400" cy="1056"/>
          </a:xfrm>
        </p:grpSpPr>
        <p:sp>
          <p:nvSpPr>
            <p:cNvPr id="14363" name="Line 73">
              <a:extLst>
                <a:ext uri="{FF2B5EF4-FFF2-40B4-BE49-F238E27FC236}">
                  <a16:creationId xmlns:a16="http://schemas.microsoft.com/office/drawing/2014/main" id="{C7904E64-E12F-E459-DFCB-A9E0BD760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00"/>
              <a:ext cx="5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4" name="Line 74">
              <a:extLst>
                <a:ext uri="{FF2B5EF4-FFF2-40B4-BE49-F238E27FC236}">
                  <a16:creationId xmlns:a16="http://schemas.microsoft.com/office/drawing/2014/main" id="{601401B7-1AF5-4A6F-7305-09CDA4E2F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72"/>
              <a:ext cx="5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5" name="Text Box 75">
              <a:extLst>
                <a:ext uri="{FF2B5EF4-FFF2-40B4-BE49-F238E27FC236}">
                  <a16:creationId xmlns:a16="http://schemas.microsoft.com/office/drawing/2014/main" id="{C939C9B3-2D93-B286-53CD-98A62670B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056"/>
              <a:ext cx="18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>
                  <a:solidFill>
                    <a:srgbClr val="FF3300"/>
                  </a:solidFill>
                </a:rPr>
                <a:t>Spiking threshold</a:t>
              </a:r>
              <a:endParaRPr lang="es-ES" altLang="en-US" sz="2400">
                <a:solidFill>
                  <a:srgbClr val="FF3300"/>
                </a:solidFill>
              </a:endParaRPr>
            </a:p>
          </p:txBody>
        </p:sp>
        <p:sp>
          <p:nvSpPr>
            <p:cNvPr id="14366" name="Line 76">
              <a:extLst>
                <a:ext uri="{FF2B5EF4-FFF2-40B4-BE49-F238E27FC236}">
                  <a16:creationId xmlns:a16="http://schemas.microsoft.com/office/drawing/2014/main" id="{AD12B799-3493-ADF0-347A-912773315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816"/>
              <a:ext cx="5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347" name="Text Box 77">
            <a:extLst>
              <a:ext uri="{FF2B5EF4-FFF2-40B4-BE49-F238E27FC236}">
                <a16:creationId xmlns:a16="http://schemas.microsoft.com/office/drawing/2014/main" id="{AC984090-DC92-D126-75FC-36B22B2C2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ACTION POTENTIAL: STIMULUS CODING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  <p:grpSp>
        <p:nvGrpSpPr>
          <p:cNvPr id="14348" name="Group 82">
            <a:extLst>
              <a:ext uri="{FF2B5EF4-FFF2-40B4-BE49-F238E27FC236}">
                <a16:creationId xmlns:a16="http://schemas.microsoft.com/office/drawing/2014/main" id="{7F3CEAD8-043A-2F00-6705-5C1CF20FD60D}"/>
              </a:ext>
            </a:extLst>
          </p:cNvPr>
          <p:cNvGrpSpPr>
            <a:grpSpLocks/>
          </p:cNvGrpSpPr>
          <p:nvPr/>
        </p:nvGrpSpPr>
        <p:grpSpPr bwMode="auto">
          <a:xfrm>
            <a:off x="0" y="473075"/>
            <a:ext cx="8915400" cy="6080125"/>
            <a:chOff x="0" y="298"/>
            <a:chExt cx="5616" cy="3830"/>
          </a:xfrm>
        </p:grpSpPr>
        <p:grpSp>
          <p:nvGrpSpPr>
            <p:cNvPr id="14350" name="Group 4">
              <a:extLst>
                <a:ext uri="{FF2B5EF4-FFF2-40B4-BE49-F238E27FC236}">
                  <a16:creationId xmlns:a16="http://schemas.microsoft.com/office/drawing/2014/main" id="{95B88718-E943-624C-54E3-FF1964190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8"/>
              <a:ext cx="5616" cy="3830"/>
              <a:chOff x="0" y="298"/>
              <a:chExt cx="5616" cy="3830"/>
            </a:xfrm>
          </p:grpSpPr>
          <p:pic>
            <p:nvPicPr>
              <p:cNvPr id="14353" name="Picture 5" descr="neurona esuqema">
                <a:extLst>
                  <a:ext uri="{FF2B5EF4-FFF2-40B4-BE49-F238E27FC236}">
                    <a16:creationId xmlns:a16="http://schemas.microsoft.com/office/drawing/2014/main" id="{F77031B0-2939-CC9E-7EB2-3B5C2ED00A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36"/>
                <a:ext cx="1007" cy="37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54" name="Text Box 7">
                <a:extLst>
                  <a:ext uri="{FF2B5EF4-FFF2-40B4-BE49-F238E27FC236}">
                    <a16:creationId xmlns:a16="http://schemas.microsoft.com/office/drawing/2014/main" id="{11729A8B-7FA7-A2C9-C3B0-499DC2B76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5" y="495"/>
                <a:ext cx="34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2400"/>
                  <a:t>A                                     B</a:t>
                </a:r>
                <a:endParaRPr lang="es-ES" altLang="en-US" sz="2400"/>
              </a:p>
            </p:txBody>
          </p:sp>
          <p:sp>
            <p:nvSpPr>
              <p:cNvPr id="14355" name="Line 8">
                <a:extLst>
                  <a:ext uri="{FF2B5EF4-FFF2-40B4-BE49-F238E27FC236}">
                    <a16:creationId xmlns:a16="http://schemas.microsoft.com/office/drawing/2014/main" id="{38465679-63D3-49A0-8ABF-B9213505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768"/>
                <a:ext cx="45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4356" name="Group 9">
                <a:extLst>
                  <a:ext uri="{FF2B5EF4-FFF2-40B4-BE49-F238E27FC236}">
                    <a16:creationId xmlns:a16="http://schemas.microsoft.com/office/drawing/2014/main" id="{A41594A0-BD99-FEDD-F82E-B7D5A64CD1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298"/>
                <a:ext cx="912" cy="2726"/>
                <a:chOff x="1008" y="298"/>
                <a:chExt cx="912" cy="2726"/>
              </a:xfrm>
            </p:grpSpPr>
            <p:sp>
              <p:nvSpPr>
                <p:cNvPr id="14358" name="Text Box 10">
                  <a:extLst>
                    <a:ext uri="{FF2B5EF4-FFF2-40B4-BE49-F238E27FC236}">
                      <a16:creationId xmlns:a16="http://schemas.microsoft.com/office/drawing/2014/main" id="{840B844A-2D69-04D9-22D9-59AA6FE1A2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8" y="298"/>
                  <a:ext cx="912" cy="5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altLang="en-US" sz="240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Stimulus intensity</a:t>
                  </a:r>
                </a:p>
              </p:txBody>
            </p:sp>
            <p:sp>
              <p:nvSpPr>
                <p:cNvPr id="14359" name="Text Box 11">
                  <a:extLst>
                    <a:ext uri="{FF2B5EF4-FFF2-40B4-BE49-F238E27FC236}">
                      <a16:creationId xmlns:a16="http://schemas.microsoft.com/office/drawing/2014/main" id="{467F7AA4-4DA2-DECE-A1BE-559622CC3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_tradnl" altLang="en-US" sz="2400" b="1">
                      <a:solidFill>
                        <a:schemeClr val="accent2"/>
                      </a:solidFill>
                    </a:rPr>
                    <a:t>1</a:t>
                  </a:r>
                  <a:endParaRPr lang="es-ES" altLang="en-US" sz="2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360" name="Text Box 12">
                  <a:extLst>
                    <a:ext uri="{FF2B5EF4-FFF2-40B4-BE49-F238E27FC236}">
                      <a16:creationId xmlns:a16="http://schemas.microsoft.com/office/drawing/2014/main" id="{8DF8A487-5987-9858-3E55-53FBA833F4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296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_tradnl" altLang="en-US" sz="2400" b="1">
                      <a:solidFill>
                        <a:schemeClr val="accent2"/>
                      </a:solidFill>
                    </a:rPr>
                    <a:t>2</a:t>
                  </a:r>
                  <a:endParaRPr lang="es-ES" altLang="en-US" sz="2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361" name="Text Box 13">
                  <a:extLst>
                    <a:ext uri="{FF2B5EF4-FFF2-40B4-BE49-F238E27FC236}">
                      <a16:creationId xmlns:a16="http://schemas.microsoft.com/office/drawing/2014/main" id="{ABF8D365-4A83-8067-3119-784A57BD5B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2016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_tradnl" altLang="en-US" sz="2400" b="1">
                      <a:solidFill>
                        <a:schemeClr val="accent2"/>
                      </a:solidFill>
                    </a:rPr>
                    <a:t>3</a:t>
                  </a:r>
                  <a:endParaRPr lang="es-ES" altLang="en-US" sz="2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362" name="Text Box 14">
                  <a:extLst>
                    <a:ext uri="{FF2B5EF4-FFF2-40B4-BE49-F238E27FC236}">
                      <a16:creationId xmlns:a16="http://schemas.microsoft.com/office/drawing/2014/main" id="{25BA56A4-5577-9AF9-1655-9584664A20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2736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_tradnl" altLang="en-US" sz="2400" b="1">
                      <a:solidFill>
                        <a:schemeClr val="accent2"/>
                      </a:solidFill>
                    </a:rPr>
                    <a:t>4</a:t>
                  </a:r>
                  <a:endParaRPr lang="es-ES" altLang="en-US" sz="2400" b="1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14357" name="Text Box 15">
                <a:extLst>
                  <a:ext uri="{FF2B5EF4-FFF2-40B4-BE49-F238E27FC236}">
                    <a16:creationId xmlns:a16="http://schemas.microsoft.com/office/drawing/2014/main" id="{97631A93-D6A2-0C15-13D1-D909594297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345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2400" b="1">
                    <a:solidFill>
                      <a:schemeClr val="accent2"/>
                    </a:solidFill>
                  </a:rPr>
                  <a:t>5</a:t>
                </a:r>
                <a:endParaRPr lang="es-ES" altLang="en-US" sz="2400" b="1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351" name="Text Box 80">
              <a:extLst>
                <a:ext uri="{FF2B5EF4-FFF2-40B4-BE49-F238E27FC236}">
                  <a16:creationId xmlns:a16="http://schemas.microsoft.com/office/drawing/2014/main" id="{F7123B6B-EB23-64DD-4BD2-944B53467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480"/>
              <a:ext cx="22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A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14352" name="Text Box 81">
              <a:extLst>
                <a:ext uri="{FF2B5EF4-FFF2-40B4-BE49-F238E27FC236}">
                  <a16:creationId xmlns:a16="http://schemas.microsoft.com/office/drawing/2014/main" id="{979A5358-0465-96AF-AC80-D3315A481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024"/>
              <a:ext cx="22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B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</p:grpSp>
      <p:sp>
        <p:nvSpPr>
          <p:cNvPr id="14349" name="Text Box 65">
            <a:extLst>
              <a:ext uri="{FF2B5EF4-FFF2-40B4-BE49-F238E27FC236}">
                <a16:creationId xmlns:a16="http://schemas.microsoft.com/office/drawing/2014/main" id="{3460D70D-F473-1A03-920B-D5A9B4034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733800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>
                <a:solidFill>
                  <a:srgbClr val="FF3300"/>
                </a:solidFill>
                <a:latin typeface="Arial" panose="020B0604020202020204" pitchFamily="34" charset="0"/>
              </a:rPr>
              <a:t>Threshold stimulus</a:t>
            </a:r>
            <a:endParaRPr lang="es-ES" altLang="en-US" sz="20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7E44416-32E4-67CF-C64D-72732464DD24}"/>
              </a:ext>
            </a:extLst>
          </p:cNvPr>
          <p:cNvGrpSpPr>
            <a:grpSpLocks/>
          </p:cNvGrpSpPr>
          <p:nvPr/>
        </p:nvGrpSpPr>
        <p:grpSpPr bwMode="auto">
          <a:xfrm>
            <a:off x="7938" y="1447800"/>
            <a:ext cx="4141787" cy="2359025"/>
            <a:chOff x="5" y="912"/>
            <a:chExt cx="2609" cy="1486"/>
          </a:xfrm>
        </p:grpSpPr>
        <p:pic>
          <p:nvPicPr>
            <p:cNvPr id="15378" name="Picture 3" descr="T10 E umbral 1 copia">
              <a:extLst>
                <a:ext uri="{FF2B5EF4-FFF2-40B4-BE49-F238E27FC236}">
                  <a16:creationId xmlns:a16="http://schemas.microsoft.com/office/drawing/2014/main" id="{753D9860-C942-5A62-E575-09C2B2026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" y="1015"/>
              <a:ext cx="2208" cy="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9" name="Text Box 4">
              <a:extLst>
                <a:ext uri="{FF2B5EF4-FFF2-40B4-BE49-F238E27FC236}">
                  <a16:creationId xmlns:a16="http://schemas.microsoft.com/office/drawing/2014/main" id="{844E560A-DD23-5C76-9398-A989AADAC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1975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1800" b="1"/>
                <a:t>-70</a:t>
              </a:r>
              <a:endParaRPr lang="es-ES" altLang="en-US" sz="1800" b="1"/>
            </a:p>
          </p:txBody>
        </p:sp>
        <p:sp>
          <p:nvSpPr>
            <p:cNvPr id="15380" name="Text Box 5">
              <a:extLst>
                <a:ext uri="{FF2B5EF4-FFF2-40B4-BE49-F238E27FC236}">
                  <a16:creationId xmlns:a16="http://schemas.microsoft.com/office/drawing/2014/main" id="{0559271D-F2C0-80BF-3DA8-EEB00C78E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123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1800" b="1"/>
                <a:t>0</a:t>
              </a:r>
              <a:endParaRPr lang="es-ES" altLang="en-US" sz="1800" b="1"/>
            </a:p>
          </p:txBody>
        </p:sp>
        <p:sp>
          <p:nvSpPr>
            <p:cNvPr id="15381" name="Text Box 6">
              <a:extLst>
                <a:ext uri="{FF2B5EF4-FFF2-40B4-BE49-F238E27FC236}">
                  <a16:creationId xmlns:a16="http://schemas.microsoft.com/office/drawing/2014/main" id="{32E42945-2B83-A137-2CBE-6DC751A8C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" y="91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1800" b="1">
                  <a:latin typeface="Arial Narrow" panose="020B0606020202030204" pitchFamily="34" charset="0"/>
                </a:rPr>
                <a:t>mV</a:t>
              </a:r>
              <a:endParaRPr lang="es-ES" altLang="en-US" sz="1800" b="1">
                <a:latin typeface="Arial Narrow" panose="020B0606020202030204" pitchFamily="34" charset="0"/>
              </a:endParaRPr>
            </a:p>
          </p:txBody>
        </p:sp>
        <p:sp>
          <p:nvSpPr>
            <p:cNvPr id="15382" name="Text Box 7">
              <a:extLst>
                <a:ext uri="{FF2B5EF4-FFF2-40B4-BE49-F238E27FC236}">
                  <a16:creationId xmlns:a16="http://schemas.microsoft.com/office/drawing/2014/main" id="{2A75DF18-6FD4-DC41-FB77-55524EDCF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1277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1800" b="1">
                  <a:latin typeface="Arial Narrow" panose="020B0606020202030204" pitchFamily="34" charset="0"/>
                </a:rPr>
                <a:t>msec</a:t>
              </a:r>
              <a:endParaRPr lang="es-ES" altLang="en-US" sz="1800" b="1">
                <a:latin typeface="Arial Narrow" panose="020B0606020202030204" pitchFamily="34" charset="0"/>
              </a:endParaRPr>
            </a:p>
          </p:txBody>
        </p:sp>
        <p:sp>
          <p:nvSpPr>
            <p:cNvPr id="15383" name="Line 8">
              <a:extLst>
                <a:ext uri="{FF2B5EF4-FFF2-40B4-BE49-F238E27FC236}">
                  <a16:creationId xmlns:a16="http://schemas.microsoft.com/office/drawing/2014/main" id="{9EEB026B-84E3-61A9-03AC-2B43FD1D8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" y="1879"/>
              <a:ext cx="1440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4" name="Text Box 9">
              <a:extLst>
                <a:ext uri="{FF2B5EF4-FFF2-40B4-BE49-F238E27FC236}">
                  <a16:creationId xmlns:a16="http://schemas.microsoft.com/office/drawing/2014/main" id="{C940DD19-74CD-0011-9E26-2DFBBA004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" y="1742"/>
              <a:ext cx="6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1800" b="1">
                  <a:latin typeface="Arial Narrow" panose="020B0606020202030204" pitchFamily="34" charset="0"/>
                </a:rPr>
                <a:t>Threshold</a:t>
              </a:r>
              <a:endParaRPr lang="es-ES" altLang="en-US" sz="1800" b="1">
                <a:latin typeface="Arial Narrow" panose="020B0606020202030204" pitchFamily="34" charset="0"/>
              </a:endParaRPr>
            </a:p>
          </p:txBody>
        </p:sp>
      </p:grpSp>
      <p:sp>
        <p:nvSpPr>
          <p:cNvPr id="145418" name="Text Box 10">
            <a:extLst>
              <a:ext uri="{FF2B5EF4-FFF2-40B4-BE49-F238E27FC236}">
                <a16:creationId xmlns:a16="http://schemas.microsoft.com/office/drawing/2014/main" id="{BF2D811D-1DB7-E42C-4745-D00BF948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38213"/>
            <a:ext cx="2155825" cy="400050"/>
          </a:xfrm>
          <a:prstGeom prst="rect">
            <a:avLst/>
          </a:prstGeom>
          <a:noFill/>
          <a:ln w="76200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n-US" sz="2000" b="1">
                <a:latin typeface="Arial Narrow" panose="020B0606020202030204" pitchFamily="34" charset="0"/>
              </a:rPr>
              <a:t>LOCAL POTENTIAL</a:t>
            </a:r>
            <a:endParaRPr lang="es-ES" altLang="en-US" sz="2000" b="1">
              <a:latin typeface="Arial Narrow" panose="020B0606020202030204" pitchFamily="34" charset="0"/>
            </a:endParaRPr>
          </a:p>
        </p:txBody>
      </p:sp>
      <p:pic>
        <p:nvPicPr>
          <p:cNvPr id="145419" name="Picture 11" descr="T10 E umbral 2 copia">
            <a:extLst>
              <a:ext uri="{FF2B5EF4-FFF2-40B4-BE49-F238E27FC236}">
                <a16:creationId xmlns:a16="http://schemas.microsoft.com/office/drawing/2014/main" id="{D9B0F67B-725A-ACE0-4E5D-F9A96D561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1657350"/>
            <a:ext cx="34290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20" name="Line 12">
            <a:extLst>
              <a:ext uri="{FF2B5EF4-FFF2-40B4-BE49-F238E27FC236}">
                <a16:creationId xmlns:a16="http://schemas.microsoft.com/office/drawing/2014/main" id="{7A21F263-5BD1-5FE3-3E61-AC7DA00F8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28925"/>
            <a:ext cx="1981200" cy="0"/>
          </a:xfrm>
          <a:prstGeom prst="line">
            <a:avLst/>
          </a:prstGeom>
          <a:noFill/>
          <a:ln w="9525">
            <a:solidFill>
              <a:srgbClr val="66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5422" name="Line 14">
            <a:extLst>
              <a:ext uri="{FF2B5EF4-FFF2-40B4-BE49-F238E27FC236}">
                <a16:creationId xmlns:a16="http://schemas.microsoft.com/office/drawing/2014/main" id="{6619FB1F-55D6-1154-9C3A-1EED68916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85925"/>
            <a:ext cx="0" cy="1447800"/>
          </a:xfrm>
          <a:prstGeom prst="line">
            <a:avLst/>
          </a:prstGeom>
          <a:noFill/>
          <a:ln w="9525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5423" name="Text Box 15">
            <a:extLst>
              <a:ext uri="{FF2B5EF4-FFF2-40B4-BE49-F238E27FC236}">
                <a16:creationId xmlns:a16="http://schemas.microsoft.com/office/drawing/2014/main" id="{DEF370CE-3760-C2D9-0FB0-807A636CD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29235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n-US" sz="1800" b="1">
                <a:latin typeface="Arial Narrow" panose="020B0606020202030204" pitchFamily="34" charset="0"/>
              </a:rPr>
              <a:t>AMPLITUDE</a:t>
            </a:r>
            <a:endParaRPr lang="es-ES" altLang="en-US" sz="1800" b="1">
              <a:latin typeface="Arial Narrow" panose="020B0606020202030204" pitchFamily="34" charset="0"/>
            </a:endParaRPr>
          </a:p>
        </p:txBody>
      </p:sp>
      <p:sp>
        <p:nvSpPr>
          <p:cNvPr id="145425" name="Text Box 17">
            <a:extLst>
              <a:ext uri="{FF2B5EF4-FFF2-40B4-BE49-F238E27FC236}">
                <a16:creationId xmlns:a16="http://schemas.microsoft.com/office/drawing/2014/main" id="{315D7184-4273-BC45-6EB5-71E372ED2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608263"/>
            <a:ext cx="1100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n-US" sz="1800" b="1">
                <a:latin typeface="Arial Narrow" panose="020B0606020202030204" pitchFamily="34" charset="0"/>
              </a:rPr>
              <a:t>Threshold</a:t>
            </a:r>
            <a:endParaRPr lang="es-ES" altLang="en-US" sz="1800" b="1">
              <a:latin typeface="Arial Narrow" panose="020B0606020202030204" pitchFamily="34" charset="0"/>
            </a:endParaRPr>
          </a:p>
        </p:txBody>
      </p:sp>
      <p:sp>
        <p:nvSpPr>
          <p:cNvPr id="145426" name="Line 18">
            <a:extLst>
              <a:ext uri="{FF2B5EF4-FFF2-40B4-BE49-F238E27FC236}">
                <a16:creationId xmlns:a16="http://schemas.microsoft.com/office/drawing/2014/main" id="{B1B270E1-38D5-1B96-7E99-58CA65DD3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625" y="5732463"/>
            <a:ext cx="3095625" cy="0"/>
          </a:xfrm>
          <a:prstGeom prst="line">
            <a:avLst/>
          </a:prstGeom>
          <a:noFill/>
          <a:ln w="9525">
            <a:solidFill>
              <a:srgbClr val="66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5428" name="Text Box 20">
            <a:extLst>
              <a:ext uri="{FF2B5EF4-FFF2-40B4-BE49-F238E27FC236}">
                <a16:creationId xmlns:a16="http://schemas.microsoft.com/office/drawing/2014/main" id="{D7369EA7-3AA9-5CE6-C952-50C056615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536575"/>
            <a:ext cx="3074987" cy="4000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b="1">
                <a:latin typeface="Arial Narrow" panose="020B0606020202030204" pitchFamily="34" charset="0"/>
              </a:rPr>
              <a:t>SUBTHRESHOLD STIMULUS</a:t>
            </a:r>
          </a:p>
        </p:txBody>
      </p:sp>
      <p:sp>
        <p:nvSpPr>
          <p:cNvPr id="145429" name="Text Box 21">
            <a:extLst>
              <a:ext uri="{FF2B5EF4-FFF2-40B4-BE49-F238E27FC236}">
                <a16:creationId xmlns:a16="http://schemas.microsoft.com/office/drawing/2014/main" id="{97313215-90A5-9592-CB7C-1CAC75D5B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5" y="938213"/>
            <a:ext cx="2241550" cy="400050"/>
          </a:xfrm>
          <a:prstGeom prst="rect">
            <a:avLst/>
          </a:prstGeom>
          <a:noFill/>
          <a:ln w="762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n-US" sz="2000" b="1">
                <a:latin typeface="Arial Narrow" panose="020B0606020202030204" pitchFamily="34" charset="0"/>
              </a:rPr>
              <a:t>ACTION POTENTIAL</a:t>
            </a:r>
            <a:endParaRPr lang="es-ES" altLang="en-US" sz="2000" b="1">
              <a:latin typeface="Arial Narrow" panose="020B0606020202030204" pitchFamily="34" charset="0"/>
            </a:endParaRPr>
          </a:p>
        </p:txBody>
      </p:sp>
      <p:sp>
        <p:nvSpPr>
          <p:cNvPr id="145430" name="Text Box 22">
            <a:extLst>
              <a:ext uri="{FF2B5EF4-FFF2-40B4-BE49-F238E27FC236}">
                <a16:creationId xmlns:a16="http://schemas.microsoft.com/office/drawing/2014/main" id="{1C33DA19-0737-6931-86EC-5ACD994D7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536575"/>
            <a:ext cx="2628900" cy="400050"/>
          </a:xfrm>
          <a:prstGeom prst="rect">
            <a:avLst/>
          </a:prstGeom>
          <a:solidFill>
            <a:srgbClr val="FF66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b="1">
                <a:latin typeface="Arial Narrow" panose="020B0606020202030204" pitchFamily="34" charset="0"/>
              </a:rPr>
              <a:t>THRESHOLD STIMULUS</a:t>
            </a:r>
          </a:p>
        </p:txBody>
      </p:sp>
      <p:sp>
        <p:nvSpPr>
          <p:cNvPr id="145431" name="Text Box 23">
            <a:extLst>
              <a:ext uri="{FF2B5EF4-FFF2-40B4-BE49-F238E27FC236}">
                <a16:creationId xmlns:a16="http://schemas.microsoft.com/office/drawing/2014/main" id="{2E6582A2-3A82-3C02-8985-72B3B25C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3" y="3860800"/>
            <a:ext cx="3565525" cy="400050"/>
          </a:xfrm>
          <a:prstGeom prst="rect">
            <a:avLst/>
          </a:prstGeom>
          <a:noFill/>
          <a:ln w="762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n-US" sz="2000" b="1">
                <a:latin typeface="Arial Narrow" panose="020B0606020202030204" pitchFamily="34" charset="0"/>
              </a:rPr>
              <a:t>TRAINS OF ACTION POTENTIALS</a:t>
            </a:r>
            <a:endParaRPr lang="es-ES" altLang="en-US" sz="2000" b="1">
              <a:latin typeface="Arial Narrow" panose="020B0606020202030204" pitchFamily="34" charset="0"/>
            </a:endParaRPr>
          </a:p>
        </p:txBody>
      </p:sp>
      <p:sp>
        <p:nvSpPr>
          <p:cNvPr id="145432" name="Text Box 24">
            <a:extLst>
              <a:ext uri="{FF2B5EF4-FFF2-40B4-BE49-F238E27FC236}">
                <a16:creationId xmlns:a16="http://schemas.microsoft.com/office/drawing/2014/main" id="{0D4968C6-3725-4843-E415-D0010ECE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3459163"/>
            <a:ext cx="3352800" cy="400050"/>
          </a:xfrm>
          <a:prstGeom prst="rect">
            <a:avLst/>
          </a:prstGeom>
          <a:solidFill>
            <a:srgbClr val="33CC33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b="1">
                <a:latin typeface="Arial Narrow" panose="020B0606020202030204" pitchFamily="34" charset="0"/>
              </a:rPr>
              <a:t>SUPRATHRESHOLD STIMULUS</a:t>
            </a:r>
          </a:p>
        </p:txBody>
      </p:sp>
      <p:sp>
        <p:nvSpPr>
          <p:cNvPr id="15376" name="Text Box 77">
            <a:extLst>
              <a:ext uri="{FF2B5EF4-FFF2-40B4-BE49-F238E27FC236}">
                <a16:creationId xmlns:a16="http://schemas.microsoft.com/office/drawing/2014/main" id="{D8FDB025-E7CF-3026-B658-36425F59A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ACTION POTENTIAL: STIMULUS CODING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982EF6-D8C4-B2D5-B43D-BC4E6B1713F5}"/>
              </a:ext>
            </a:extLst>
          </p:cNvPr>
          <p:cNvGrpSpPr/>
          <p:nvPr/>
        </p:nvGrpSpPr>
        <p:grpSpPr>
          <a:xfrm>
            <a:off x="2120900" y="4437063"/>
            <a:ext cx="4257675" cy="2252662"/>
            <a:chOff x="2120900" y="4437063"/>
            <a:chExt cx="4257675" cy="2252662"/>
          </a:xfrm>
        </p:grpSpPr>
        <p:pic>
          <p:nvPicPr>
            <p:cNvPr id="145421" name="Picture 13" descr="T10 E umbral 3 copia">
              <a:extLst>
                <a:ext uri="{FF2B5EF4-FFF2-40B4-BE49-F238E27FC236}">
                  <a16:creationId xmlns:a16="http://schemas.microsoft.com/office/drawing/2014/main" id="{7758756B-11CA-B028-EC5E-A5CDCC31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675" y="4437063"/>
              <a:ext cx="3390900" cy="225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7" name="Text Box 9">
              <a:extLst>
                <a:ext uri="{FF2B5EF4-FFF2-40B4-BE49-F238E27FC236}">
                  <a16:creationId xmlns:a16="http://schemas.microsoft.com/office/drawing/2014/main" id="{3BF7A452-D2E3-AECE-E916-9E655543A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900" y="5754688"/>
              <a:ext cx="11001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1800" b="1">
                  <a:latin typeface="Arial Narrow" panose="020B0606020202030204" pitchFamily="34" charset="0"/>
                </a:rPr>
                <a:t>Threshold</a:t>
              </a:r>
              <a:endParaRPr lang="es-ES" altLang="en-US" sz="1800" b="1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8" grpId="0" animBg="1"/>
      <p:bldP spid="145423" grpId="0"/>
      <p:bldP spid="145425" grpId="0"/>
      <p:bldP spid="145428" grpId="0" animBg="1"/>
      <p:bldP spid="145429" grpId="0" animBg="1"/>
      <p:bldP spid="145430" grpId="0" animBg="1"/>
      <p:bldP spid="145431" grpId="0" animBg="1"/>
      <p:bldP spid="1454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93">
            <a:extLst>
              <a:ext uri="{FF2B5EF4-FFF2-40B4-BE49-F238E27FC236}">
                <a16:creationId xmlns:a16="http://schemas.microsoft.com/office/drawing/2014/main" id="{A5C9B73F-C75F-D6CE-98E9-A89BF9D6B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ACTION POTENTIAL: IONIC FOUNDATIONS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56A57D7B-97FA-B13C-BC74-1F3F0CFA2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933825"/>
            <a:ext cx="1728788" cy="71913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A08E6B02-C8BB-BA33-DFE6-2DBECC93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573463"/>
            <a:ext cx="792163" cy="360362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C3771CC-7D1D-934A-9CBF-4ECA6B8A1F4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0"/>
            <a:ext cx="5486400" cy="3276600"/>
            <a:chOff x="2496" y="0"/>
            <a:chExt cx="3456" cy="2064"/>
          </a:xfrm>
        </p:grpSpPr>
        <p:pic>
          <p:nvPicPr>
            <p:cNvPr id="16433" name="Picture 5" descr="membrana">
              <a:extLst>
                <a:ext uri="{FF2B5EF4-FFF2-40B4-BE49-F238E27FC236}">
                  <a16:creationId xmlns:a16="http://schemas.microsoft.com/office/drawing/2014/main" id="{9CA88D7F-D3D6-890B-C770-603F2046F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816"/>
              <a:ext cx="3191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434" name="Group 6">
              <a:extLst>
                <a:ext uri="{FF2B5EF4-FFF2-40B4-BE49-F238E27FC236}">
                  <a16:creationId xmlns:a16="http://schemas.microsoft.com/office/drawing/2014/main" id="{A346BEE8-C50D-2818-684A-8BEB879FA5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8" y="0"/>
              <a:ext cx="1164" cy="403"/>
              <a:chOff x="4788" y="0"/>
              <a:chExt cx="1164" cy="403"/>
            </a:xfrm>
          </p:grpSpPr>
          <p:sp>
            <p:nvSpPr>
              <p:cNvPr id="16473" name="Oval 7">
                <a:extLst>
                  <a:ext uri="{FF2B5EF4-FFF2-40B4-BE49-F238E27FC236}">
                    <a16:creationId xmlns:a16="http://schemas.microsoft.com/office/drawing/2014/main" id="{DE4876D5-EC90-29C8-A03B-CF2660743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0"/>
                <a:ext cx="432" cy="40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3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474" name="Text Box 8">
                <a:extLst>
                  <a:ext uri="{FF2B5EF4-FFF2-40B4-BE49-F238E27FC236}">
                    <a16:creationId xmlns:a16="http://schemas.microsoft.com/office/drawing/2014/main" id="{88DE642A-E061-4BCC-AA13-1F7816C79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4" y="48"/>
                <a:ext cx="6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2400" b="1">
                    <a:solidFill>
                      <a:srgbClr val="FFFF00"/>
                    </a:solidFill>
                  </a:rPr>
                  <a:t>Na</a:t>
                </a:r>
                <a:r>
                  <a:rPr lang="es-ES_tradnl" altLang="en-US" sz="2400" b="1" baseline="30000">
                    <a:solidFill>
                      <a:srgbClr val="FFFF00"/>
                    </a:solidFill>
                  </a:rPr>
                  <a:t>+</a:t>
                </a:r>
                <a:endParaRPr lang="es-ES" altLang="en-US" sz="2400" b="1" baseline="30000">
                  <a:solidFill>
                    <a:srgbClr val="FFFF00"/>
                  </a:solidFill>
                </a:endParaRPr>
              </a:p>
            </p:txBody>
          </p:sp>
          <p:sp>
            <p:nvSpPr>
              <p:cNvPr id="16475" name="Oval 9">
                <a:extLst>
                  <a:ext uri="{FF2B5EF4-FFF2-40B4-BE49-F238E27FC236}">
                    <a16:creationId xmlns:a16="http://schemas.microsoft.com/office/drawing/2014/main" id="{B0DD801A-BB6B-8107-834C-8C43DBE5E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8" y="0"/>
                <a:ext cx="432" cy="403"/>
              </a:xfrm>
              <a:prstGeom prst="ellipse">
                <a:avLst/>
              </a:pr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3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476" name="Text Box 10">
                <a:extLst>
                  <a:ext uri="{FF2B5EF4-FFF2-40B4-BE49-F238E27FC236}">
                    <a16:creationId xmlns:a16="http://schemas.microsoft.com/office/drawing/2014/main" id="{3EF80FD3-984D-9822-AA04-62C340B1B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4" y="48"/>
                <a:ext cx="6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2400" b="1">
                    <a:solidFill>
                      <a:srgbClr val="FFFF00"/>
                    </a:solidFill>
                  </a:rPr>
                  <a:t>K</a:t>
                </a:r>
                <a:r>
                  <a:rPr lang="es-ES_tradnl" altLang="en-US" sz="2400" b="1" baseline="30000">
                    <a:solidFill>
                      <a:srgbClr val="FFFF00"/>
                    </a:solidFill>
                  </a:rPr>
                  <a:t>+</a:t>
                </a:r>
                <a:endParaRPr lang="es-ES" altLang="en-US" sz="2400" b="1" baseline="300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6435" name="Oval 11">
              <a:extLst>
                <a:ext uri="{FF2B5EF4-FFF2-40B4-BE49-F238E27FC236}">
                  <a16:creationId xmlns:a16="http://schemas.microsoft.com/office/drawing/2014/main" id="{B8C1C097-760A-25BC-D956-68014C1BC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36" name="Oval 12">
              <a:extLst>
                <a:ext uri="{FF2B5EF4-FFF2-40B4-BE49-F238E27FC236}">
                  <a16:creationId xmlns:a16="http://schemas.microsoft.com/office/drawing/2014/main" id="{C495902A-AEC6-7305-2E70-A7E005D16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43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37" name="Oval 13">
              <a:extLst>
                <a:ext uri="{FF2B5EF4-FFF2-40B4-BE49-F238E27FC236}">
                  <a16:creationId xmlns:a16="http://schemas.microsoft.com/office/drawing/2014/main" id="{4AC12B5F-5322-ADAD-660B-54738EAA2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4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38" name="Oval 14">
              <a:extLst>
                <a:ext uri="{FF2B5EF4-FFF2-40B4-BE49-F238E27FC236}">
                  <a16:creationId xmlns:a16="http://schemas.microsoft.com/office/drawing/2014/main" id="{7CB38424-56B2-4E8E-255E-3DF0EA6A4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39" name="Oval 15">
              <a:extLst>
                <a:ext uri="{FF2B5EF4-FFF2-40B4-BE49-F238E27FC236}">
                  <a16:creationId xmlns:a16="http://schemas.microsoft.com/office/drawing/2014/main" id="{15E9B285-D3DA-A3B4-7410-012C945F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8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40" name="Oval 16">
              <a:extLst>
                <a:ext uri="{FF2B5EF4-FFF2-40B4-BE49-F238E27FC236}">
                  <a16:creationId xmlns:a16="http://schemas.microsoft.com/office/drawing/2014/main" id="{A5326BA4-0038-4809-FA6F-AC2AAAC59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41" name="Oval 17">
              <a:extLst>
                <a:ext uri="{FF2B5EF4-FFF2-40B4-BE49-F238E27FC236}">
                  <a16:creationId xmlns:a16="http://schemas.microsoft.com/office/drawing/2014/main" id="{3A238FD8-0FFF-7DCB-9BEA-6C88C632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8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42" name="Oval 18">
              <a:extLst>
                <a:ext uri="{FF2B5EF4-FFF2-40B4-BE49-F238E27FC236}">
                  <a16:creationId xmlns:a16="http://schemas.microsoft.com/office/drawing/2014/main" id="{A7EA8E57-B603-ADAB-38BB-E141B4D4E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57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43" name="Oval 19">
              <a:extLst>
                <a:ext uri="{FF2B5EF4-FFF2-40B4-BE49-F238E27FC236}">
                  <a16:creationId xmlns:a16="http://schemas.microsoft.com/office/drawing/2014/main" id="{E5555730-739B-C749-D95C-7BD24E44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43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44" name="Oval 20">
              <a:extLst>
                <a:ext uri="{FF2B5EF4-FFF2-40B4-BE49-F238E27FC236}">
                  <a16:creationId xmlns:a16="http://schemas.microsoft.com/office/drawing/2014/main" id="{797B255C-3811-CDF1-6F14-1A17919D3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45" name="Oval 21">
              <a:extLst>
                <a:ext uri="{FF2B5EF4-FFF2-40B4-BE49-F238E27FC236}">
                  <a16:creationId xmlns:a16="http://schemas.microsoft.com/office/drawing/2014/main" id="{07CB08FF-955C-2D6B-AD3D-EF7BEB824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48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46" name="Oval 22">
              <a:extLst>
                <a:ext uri="{FF2B5EF4-FFF2-40B4-BE49-F238E27FC236}">
                  <a16:creationId xmlns:a16="http://schemas.microsoft.com/office/drawing/2014/main" id="{73BD6DD1-8BD5-E228-36E0-8D106C31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47" name="Oval 23">
              <a:extLst>
                <a:ext uri="{FF2B5EF4-FFF2-40B4-BE49-F238E27FC236}">
                  <a16:creationId xmlns:a16="http://schemas.microsoft.com/office/drawing/2014/main" id="{CC212879-78F7-D866-D231-258502045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3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48" name="Oval 24">
              <a:extLst>
                <a:ext uri="{FF2B5EF4-FFF2-40B4-BE49-F238E27FC236}">
                  <a16:creationId xmlns:a16="http://schemas.microsoft.com/office/drawing/2014/main" id="{42F3EB58-F63A-7EDF-9751-0252EE1E5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52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49" name="Oval 25">
              <a:extLst>
                <a:ext uri="{FF2B5EF4-FFF2-40B4-BE49-F238E27FC236}">
                  <a16:creationId xmlns:a16="http://schemas.microsoft.com/office/drawing/2014/main" id="{F35439E7-E0FD-1788-F7F1-939E1FD08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50" name="Oval 26">
              <a:extLst>
                <a:ext uri="{FF2B5EF4-FFF2-40B4-BE49-F238E27FC236}">
                  <a16:creationId xmlns:a16="http://schemas.microsoft.com/office/drawing/2014/main" id="{6380CC91-7478-557F-E571-218C32981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52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51" name="Oval 27">
              <a:extLst>
                <a:ext uri="{FF2B5EF4-FFF2-40B4-BE49-F238E27FC236}">
                  <a16:creationId xmlns:a16="http://schemas.microsoft.com/office/drawing/2014/main" id="{CCA276EB-D18F-DF30-831E-664D61AF5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62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52" name="Oval 28">
              <a:extLst>
                <a:ext uri="{FF2B5EF4-FFF2-40B4-BE49-F238E27FC236}">
                  <a16:creationId xmlns:a16="http://schemas.microsoft.com/office/drawing/2014/main" id="{B0656A03-E623-2C62-79F7-891BA3C7C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48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53" name="Oval 29">
              <a:extLst>
                <a:ext uri="{FF2B5EF4-FFF2-40B4-BE49-F238E27FC236}">
                  <a16:creationId xmlns:a16="http://schemas.microsoft.com/office/drawing/2014/main" id="{DEDDD8F6-016C-C5BE-5346-8344222C5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54" name="Oval 30">
              <a:extLst>
                <a:ext uri="{FF2B5EF4-FFF2-40B4-BE49-F238E27FC236}">
                  <a16:creationId xmlns:a16="http://schemas.microsoft.com/office/drawing/2014/main" id="{85B4CF29-FF8F-5E7A-04BF-F3E434BF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72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55" name="Oval 31">
              <a:extLst>
                <a:ext uri="{FF2B5EF4-FFF2-40B4-BE49-F238E27FC236}">
                  <a16:creationId xmlns:a16="http://schemas.microsoft.com/office/drawing/2014/main" id="{6C883CB4-F85E-FD2F-440D-0071602DB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84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56" name="Oval 32">
              <a:extLst>
                <a:ext uri="{FF2B5EF4-FFF2-40B4-BE49-F238E27FC236}">
                  <a16:creationId xmlns:a16="http://schemas.microsoft.com/office/drawing/2014/main" id="{22B2553B-6947-34FA-2D0E-F4D3A3544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57" name="Oval 33">
              <a:extLst>
                <a:ext uri="{FF2B5EF4-FFF2-40B4-BE49-F238E27FC236}">
                  <a16:creationId xmlns:a16="http://schemas.microsoft.com/office/drawing/2014/main" id="{6F2EF6FD-72B9-13A3-D013-66CCFE16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58" name="Oval 34">
              <a:extLst>
                <a:ext uri="{FF2B5EF4-FFF2-40B4-BE49-F238E27FC236}">
                  <a16:creationId xmlns:a16="http://schemas.microsoft.com/office/drawing/2014/main" id="{1282E310-124D-CD32-A2BB-3210B07F2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20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59" name="Oval 35">
              <a:extLst>
                <a:ext uri="{FF2B5EF4-FFF2-40B4-BE49-F238E27FC236}">
                  <a16:creationId xmlns:a16="http://schemas.microsoft.com/office/drawing/2014/main" id="{558867E8-1C69-5B68-F844-E8831546A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32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60" name="Oval 36">
              <a:extLst>
                <a:ext uri="{FF2B5EF4-FFF2-40B4-BE49-F238E27FC236}">
                  <a16:creationId xmlns:a16="http://schemas.microsoft.com/office/drawing/2014/main" id="{DD393F7D-20F0-CA72-069A-A24515E9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824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61" name="Oval 37">
              <a:extLst>
                <a:ext uri="{FF2B5EF4-FFF2-40B4-BE49-F238E27FC236}">
                  <a16:creationId xmlns:a16="http://schemas.microsoft.com/office/drawing/2014/main" id="{DB1A5F38-555A-D8E2-25CF-D28822BCE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536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62" name="Oval 38">
              <a:extLst>
                <a:ext uri="{FF2B5EF4-FFF2-40B4-BE49-F238E27FC236}">
                  <a16:creationId xmlns:a16="http://schemas.microsoft.com/office/drawing/2014/main" id="{CABC9BF6-C770-B246-72B8-4E4526B86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680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63" name="Oval 39">
              <a:extLst>
                <a:ext uri="{FF2B5EF4-FFF2-40B4-BE49-F238E27FC236}">
                  <a16:creationId xmlns:a16="http://schemas.microsoft.com/office/drawing/2014/main" id="{4BCA9B4C-8F63-60F3-0E6B-8B34F5046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64" name="Oval 40">
              <a:extLst>
                <a:ext uri="{FF2B5EF4-FFF2-40B4-BE49-F238E27FC236}">
                  <a16:creationId xmlns:a16="http://schemas.microsoft.com/office/drawing/2014/main" id="{2FABBB7A-1E32-DEC9-E07F-5C3E3F5B3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72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65" name="Oval 41">
              <a:extLst>
                <a:ext uri="{FF2B5EF4-FFF2-40B4-BE49-F238E27FC236}">
                  <a16:creationId xmlns:a16="http://schemas.microsoft.com/office/drawing/2014/main" id="{B7F6EE1D-DF7C-F06F-C84F-A918B06AB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40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66" name="Oval 42">
              <a:extLst>
                <a:ext uri="{FF2B5EF4-FFF2-40B4-BE49-F238E27FC236}">
                  <a16:creationId xmlns:a16="http://schemas.microsoft.com/office/drawing/2014/main" id="{BC18F978-2A3D-7E75-125B-64BAC913A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0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67" name="Oval 43">
              <a:extLst>
                <a:ext uri="{FF2B5EF4-FFF2-40B4-BE49-F238E27FC236}">
                  <a16:creationId xmlns:a16="http://schemas.microsoft.com/office/drawing/2014/main" id="{85FC2EC0-F81D-03FE-5ECD-D7183BF4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24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68" name="Oval 44">
              <a:extLst>
                <a:ext uri="{FF2B5EF4-FFF2-40B4-BE49-F238E27FC236}">
                  <a16:creationId xmlns:a16="http://schemas.microsoft.com/office/drawing/2014/main" id="{F2A531DB-F974-D01F-5A07-22EDCED60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76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69" name="Oval 45">
              <a:extLst>
                <a:ext uri="{FF2B5EF4-FFF2-40B4-BE49-F238E27FC236}">
                  <a16:creationId xmlns:a16="http://schemas.microsoft.com/office/drawing/2014/main" id="{8754AA9A-D74C-67ED-624A-B7F81B00F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70" name="Oval 46">
              <a:extLst>
                <a:ext uri="{FF2B5EF4-FFF2-40B4-BE49-F238E27FC236}">
                  <a16:creationId xmlns:a16="http://schemas.microsoft.com/office/drawing/2014/main" id="{D8762AFF-5C9F-4E2D-3B09-A16C6050B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71" name="Oval 47">
              <a:extLst>
                <a:ext uri="{FF2B5EF4-FFF2-40B4-BE49-F238E27FC236}">
                  <a16:creationId xmlns:a16="http://schemas.microsoft.com/office/drawing/2014/main" id="{3646FE13-8D9D-073D-AFEE-8FE1CF98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63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72" name="Oval 48">
              <a:extLst>
                <a:ext uri="{FF2B5EF4-FFF2-40B4-BE49-F238E27FC236}">
                  <a16:creationId xmlns:a16="http://schemas.microsoft.com/office/drawing/2014/main" id="{CDA842F1-1AA6-EB89-8D57-3FB5C1DCE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96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" name="Group 50">
            <a:extLst>
              <a:ext uri="{FF2B5EF4-FFF2-40B4-BE49-F238E27FC236}">
                <a16:creationId xmlns:a16="http://schemas.microsoft.com/office/drawing/2014/main" id="{0C8EF988-99B5-2668-D6EE-EDBC8CEAE616}"/>
              </a:ext>
            </a:extLst>
          </p:cNvPr>
          <p:cNvGrpSpPr>
            <a:grpSpLocks/>
          </p:cNvGrpSpPr>
          <p:nvPr/>
        </p:nvGrpSpPr>
        <p:grpSpPr bwMode="auto">
          <a:xfrm>
            <a:off x="0" y="833438"/>
            <a:ext cx="4267200" cy="5338762"/>
            <a:chOff x="0" y="525"/>
            <a:chExt cx="2688" cy="3363"/>
          </a:xfrm>
        </p:grpSpPr>
        <p:sp>
          <p:nvSpPr>
            <p:cNvPr id="16423" name="Line 51">
              <a:extLst>
                <a:ext uri="{FF2B5EF4-FFF2-40B4-BE49-F238E27FC236}">
                  <a16:creationId xmlns:a16="http://schemas.microsoft.com/office/drawing/2014/main" id="{D3055EB0-F05E-FD32-6E5B-DA2C6AF52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5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24" name="Text Box 52">
              <a:extLst>
                <a:ext uri="{FF2B5EF4-FFF2-40B4-BE49-F238E27FC236}">
                  <a16:creationId xmlns:a16="http://schemas.microsoft.com/office/drawing/2014/main" id="{7DC5A3BD-08F4-135E-0C03-C311981D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56"/>
              <a:ext cx="528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1800"/>
                <a:t>Time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1800"/>
                <a:t>(msec)</a:t>
              </a:r>
              <a:endParaRPr lang="es-ES" altLang="en-US" sz="1800"/>
            </a:p>
          </p:txBody>
        </p:sp>
        <p:sp>
          <p:nvSpPr>
            <p:cNvPr id="16425" name="Line 53">
              <a:extLst>
                <a:ext uri="{FF2B5EF4-FFF2-40B4-BE49-F238E27FC236}">
                  <a16:creationId xmlns:a16="http://schemas.microsoft.com/office/drawing/2014/main" id="{1DB9C596-41E6-433E-5301-54B528041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08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26" name="Text Box 54">
              <a:extLst>
                <a:ext uri="{FF2B5EF4-FFF2-40B4-BE49-F238E27FC236}">
                  <a16:creationId xmlns:a16="http://schemas.microsoft.com/office/drawing/2014/main" id="{A40CBABC-B2F6-E464-3D81-928A69248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25"/>
              <a:ext cx="130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1600" b="1"/>
                <a:t>Membrane potential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1600" b="1"/>
                <a:t>(mV)</a:t>
              </a:r>
              <a:endParaRPr lang="es-ES" altLang="en-US" sz="1600" b="1"/>
            </a:p>
          </p:txBody>
        </p:sp>
        <p:sp>
          <p:nvSpPr>
            <p:cNvPr id="16427" name="Text Box 55">
              <a:extLst>
                <a:ext uri="{FF2B5EF4-FFF2-40B4-BE49-F238E27FC236}">
                  <a16:creationId xmlns:a16="http://schemas.microsoft.com/office/drawing/2014/main" id="{C7271BE3-C0CA-3B18-07F8-D00769562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02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-70</a:t>
              </a:r>
              <a:endParaRPr lang="es-ES" altLang="en-US" sz="2400"/>
            </a:p>
          </p:txBody>
        </p:sp>
        <p:sp>
          <p:nvSpPr>
            <p:cNvPr id="16428" name="Line 56">
              <a:extLst>
                <a:ext uri="{FF2B5EF4-FFF2-40B4-BE49-F238E27FC236}">
                  <a16:creationId xmlns:a16="http://schemas.microsoft.com/office/drawing/2014/main" id="{4F91B738-5BC2-770D-782B-979C7C9AA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16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29" name="Text Box 57">
              <a:extLst>
                <a:ext uri="{FF2B5EF4-FFF2-40B4-BE49-F238E27FC236}">
                  <a16:creationId xmlns:a16="http://schemas.microsoft.com/office/drawing/2014/main" id="{5BCA3553-8BA0-DF3A-EA94-2957C9B52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1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0</a:t>
              </a:r>
              <a:endParaRPr lang="es-ES" altLang="en-US" sz="2400"/>
            </a:p>
          </p:txBody>
        </p:sp>
        <p:sp>
          <p:nvSpPr>
            <p:cNvPr id="16430" name="Text Box 58">
              <a:extLst>
                <a:ext uri="{FF2B5EF4-FFF2-40B4-BE49-F238E27FC236}">
                  <a16:creationId xmlns:a16="http://schemas.microsoft.com/office/drawing/2014/main" id="{65100E6E-753E-33F7-1CDD-C6FF69723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8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RP</a:t>
              </a:r>
              <a:endParaRPr lang="es-ES" altLang="en-US" sz="2400"/>
            </a:p>
          </p:txBody>
        </p:sp>
        <p:sp>
          <p:nvSpPr>
            <p:cNvPr id="16431" name="Line 59">
              <a:extLst>
                <a:ext uri="{FF2B5EF4-FFF2-40B4-BE49-F238E27FC236}">
                  <a16:creationId xmlns:a16="http://schemas.microsoft.com/office/drawing/2014/main" id="{4DB41826-CE52-D78C-ECF7-F141811BA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6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32" name="Text Box 60">
              <a:extLst>
                <a:ext uri="{FF2B5EF4-FFF2-40B4-BE49-F238E27FC236}">
                  <a16:creationId xmlns:a16="http://schemas.microsoft.com/office/drawing/2014/main" id="{F3A2031C-D5BB-CF27-7C89-950FBB477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+40</a:t>
              </a:r>
              <a:endParaRPr lang="es-ES" altLang="en-US" sz="2400"/>
            </a:p>
          </p:txBody>
        </p:sp>
      </p:grpSp>
      <p:grpSp>
        <p:nvGrpSpPr>
          <p:cNvPr id="5" name="Group 61">
            <a:extLst>
              <a:ext uri="{FF2B5EF4-FFF2-40B4-BE49-F238E27FC236}">
                <a16:creationId xmlns:a16="http://schemas.microsoft.com/office/drawing/2014/main" id="{8444A0D8-77FD-EBEC-FAF9-98891FD21E79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341438"/>
            <a:ext cx="2286000" cy="3314700"/>
            <a:chOff x="2976" y="828"/>
            <a:chExt cx="1440" cy="2088"/>
          </a:xfrm>
        </p:grpSpPr>
        <p:grpSp>
          <p:nvGrpSpPr>
            <p:cNvPr id="16414" name="Group 62">
              <a:extLst>
                <a:ext uri="{FF2B5EF4-FFF2-40B4-BE49-F238E27FC236}">
                  <a16:creationId xmlns:a16="http://schemas.microsoft.com/office/drawing/2014/main" id="{CDB41394-2DB3-3E1E-9ECF-573327BFFC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828"/>
              <a:ext cx="480" cy="480"/>
              <a:chOff x="960" y="432"/>
              <a:chExt cx="480" cy="480"/>
            </a:xfrm>
          </p:grpSpPr>
          <p:sp>
            <p:nvSpPr>
              <p:cNvPr id="16421" name="Freeform 63">
                <a:extLst>
                  <a:ext uri="{FF2B5EF4-FFF2-40B4-BE49-F238E27FC236}">
                    <a16:creationId xmlns:a16="http://schemas.microsoft.com/office/drawing/2014/main" id="{A2D56F50-96D9-9DC8-A18C-DDA7D1B3D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432"/>
                <a:ext cx="240" cy="480"/>
              </a:xfrm>
              <a:custGeom>
                <a:avLst/>
                <a:gdLst>
                  <a:gd name="T0" fmla="*/ 0 w 144"/>
                  <a:gd name="T1" fmla="*/ 0 h 480"/>
                  <a:gd name="T2" fmla="*/ 66188 w 144"/>
                  <a:gd name="T3" fmla="*/ 0 h 480"/>
                  <a:gd name="T4" fmla="*/ 66188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22" name="Freeform 64">
                <a:extLst>
                  <a:ext uri="{FF2B5EF4-FFF2-40B4-BE49-F238E27FC236}">
                    <a16:creationId xmlns:a16="http://schemas.microsoft.com/office/drawing/2014/main" id="{D8EAEE12-7D42-2792-67DC-472C4D3B1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432"/>
                <a:ext cx="240" cy="480"/>
              </a:xfrm>
              <a:custGeom>
                <a:avLst/>
                <a:gdLst>
                  <a:gd name="T0" fmla="*/ 0 w 144"/>
                  <a:gd name="T1" fmla="*/ 0 h 480"/>
                  <a:gd name="T2" fmla="*/ 66188 w 144"/>
                  <a:gd name="T3" fmla="*/ 0 h 480"/>
                  <a:gd name="T4" fmla="*/ 66188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6415" name="Group 65">
              <a:extLst>
                <a:ext uri="{FF2B5EF4-FFF2-40B4-BE49-F238E27FC236}">
                  <a16:creationId xmlns:a16="http://schemas.microsoft.com/office/drawing/2014/main" id="{151EDF42-A9A0-E7B2-6EF5-F2BCE4C06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828"/>
              <a:ext cx="480" cy="480"/>
              <a:chOff x="960" y="432"/>
              <a:chExt cx="480" cy="480"/>
            </a:xfrm>
          </p:grpSpPr>
          <p:sp>
            <p:nvSpPr>
              <p:cNvPr id="16419" name="Freeform 66">
                <a:extLst>
                  <a:ext uri="{FF2B5EF4-FFF2-40B4-BE49-F238E27FC236}">
                    <a16:creationId xmlns:a16="http://schemas.microsoft.com/office/drawing/2014/main" id="{5D12844C-21D2-188E-73CB-7D3A76683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432"/>
                <a:ext cx="240" cy="480"/>
              </a:xfrm>
              <a:custGeom>
                <a:avLst/>
                <a:gdLst>
                  <a:gd name="T0" fmla="*/ 0 w 144"/>
                  <a:gd name="T1" fmla="*/ 0 h 480"/>
                  <a:gd name="T2" fmla="*/ 66188 w 144"/>
                  <a:gd name="T3" fmla="*/ 0 h 480"/>
                  <a:gd name="T4" fmla="*/ 66188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20" name="Freeform 67">
                <a:extLst>
                  <a:ext uri="{FF2B5EF4-FFF2-40B4-BE49-F238E27FC236}">
                    <a16:creationId xmlns:a16="http://schemas.microsoft.com/office/drawing/2014/main" id="{07C6CC5B-01ED-23F6-9D60-29E9626BC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432"/>
                <a:ext cx="240" cy="480"/>
              </a:xfrm>
              <a:custGeom>
                <a:avLst/>
                <a:gdLst>
                  <a:gd name="T0" fmla="*/ 0 w 144"/>
                  <a:gd name="T1" fmla="*/ 0 h 480"/>
                  <a:gd name="T2" fmla="*/ 66188 w 144"/>
                  <a:gd name="T3" fmla="*/ 0 h 480"/>
                  <a:gd name="T4" fmla="*/ 66188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6416" name="Text Box 68">
              <a:extLst>
                <a:ext uri="{FF2B5EF4-FFF2-40B4-BE49-F238E27FC236}">
                  <a16:creationId xmlns:a16="http://schemas.microsoft.com/office/drawing/2014/main" id="{24EF95AD-D647-97E7-2D80-D13BB149D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160"/>
              <a:ext cx="1200" cy="75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>
                  <a:latin typeface="Arial Narrow" panose="020B0606020202030204" pitchFamily="34" charset="0"/>
                </a:rPr>
                <a:t>VOLTAGE-GATED CHANNELS</a:t>
              </a:r>
              <a:endParaRPr lang="es-ES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16417" name="Line 69">
              <a:extLst>
                <a:ext uri="{FF2B5EF4-FFF2-40B4-BE49-F238E27FC236}">
                  <a16:creationId xmlns:a16="http://schemas.microsoft.com/office/drawing/2014/main" id="{4DB7E9DF-654A-76A7-CA04-79F8B1BAD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0" y="1344"/>
              <a:ext cx="28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18" name="Line 70">
              <a:extLst>
                <a:ext uri="{FF2B5EF4-FFF2-40B4-BE49-F238E27FC236}">
                  <a16:creationId xmlns:a16="http://schemas.microsoft.com/office/drawing/2014/main" id="{E5000334-D623-AE5F-26D2-C73140F31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344"/>
              <a:ext cx="43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71">
            <a:extLst>
              <a:ext uri="{FF2B5EF4-FFF2-40B4-BE49-F238E27FC236}">
                <a16:creationId xmlns:a16="http://schemas.microsoft.com/office/drawing/2014/main" id="{DC20CA0C-C6D3-F150-B42A-E365DE463387}"/>
              </a:ext>
            </a:extLst>
          </p:cNvPr>
          <p:cNvGrpSpPr>
            <a:grpSpLocks/>
          </p:cNvGrpSpPr>
          <p:nvPr/>
        </p:nvGrpSpPr>
        <p:grpSpPr bwMode="auto">
          <a:xfrm>
            <a:off x="7715250" y="1314450"/>
            <a:ext cx="762000" cy="2190750"/>
            <a:chOff x="4860" y="828"/>
            <a:chExt cx="480" cy="1380"/>
          </a:xfrm>
        </p:grpSpPr>
        <p:grpSp>
          <p:nvGrpSpPr>
            <p:cNvPr id="16408" name="Group 72">
              <a:extLst>
                <a:ext uri="{FF2B5EF4-FFF2-40B4-BE49-F238E27FC236}">
                  <a16:creationId xmlns:a16="http://schemas.microsoft.com/office/drawing/2014/main" id="{98B12782-1D5B-4903-631B-530ABE2CE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0" y="828"/>
              <a:ext cx="480" cy="480"/>
              <a:chOff x="4848" y="1920"/>
              <a:chExt cx="480" cy="480"/>
            </a:xfrm>
          </p:grpSpPr>
          <p:sp>
            <p:nvSpPr>
              <p:cNvPr id="16410" name="Rectangle 73">
                <a:extLst>
                  <a:ext uri="{FF2B5EF4-FFF2-40B4-BE49-F238E27FC236}">
                    <a16:creationId xmlns:a16="http://schemas.microsoft.com/office/drawing/2014/main" id="{1A76AB2E-F221-3453-3E1B-50B137F6C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3600">
                  <a:latin typeface="Arial Narrow" panose="020B0606020202030204" pitchFamily="34" charset="0"/>
                </a:endParaRPr>
              </a:p>
            </p:txBody>
          </p:sp>
          <p:grpSp>
            <p:nvGrpSpPr>
              <p:cNvPr id="16411" name="Group 74">
                <a:extLst>
                  <a:ext uri="{FF2B5EF4-FFF2-40B4-BE49-F238E27FC236}">
                    <a16:creationId xmlns:a16="http://schemas.microsoft.com/office/drawing/2014/main" id="{BCDD96B9-84AF-6B9F-372B-3B4AC99654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8" y="1920"/>
                <a:ext cx="480" cy="480"/>
                <a:chOff x="3504" y="336"/>
                <a:chExt cx="480" cy="480"/>
              </a:xfrm>
            </p:grpSpPr>
            <p:sp>
              <p:nvSpPr>
                <p:cNvPr id="16412" name="Freeform 75">
                  <a:extLst>
                    <a:ext uri="{FF2B5EF4-FFF2-40B4-BE49-F238E27FC236}">
                      <a16:creationId xmlns:a16="http://schemas.microsoft.com/office/drawing/2014/main" id="{F845F37A-36A1-A484-F1DC-6DFD5FBED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4" y="336"/>
                  <a:ext cx="144" cy="480"/>
                </a:xfrm>
                <a:custGeom>
                  <a:avLst/>
                  <a:gdLst>
                    <a:gd name="T0" fmla="*/ 0 w 144"/>
                    <a:gd name="T1" fmla="*/ 0 h 480"/>
                    <a:gd name="T2" fmla="*/ 144 w 144"/>
                    <a:gd name="T3" fmla="*/ 0 h 480"/>
                    <a:gd name="T4" fmla="*/ 144 w 144"/>
                    <a:gd name="T5" fmla="*/ 480 h 480"/>
                    <a:gd name="T6" fmla="*/ 0 w 144"/>
                    <a:gd name="T7" fmla="*/ 480 h 480"/>
                    <a:gd name="T8" fmla="*/ 0 w 14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4"/>
                    <a:gd name="T16" fmla="*/ 0 h 480"/>
                    <a:gd name="T17" fmla="*/ 144 w 14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4" h="480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480"/>
                      </a:lnTo>
                      <a:lnTo>
                        <a:pt x="0" y="4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6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13" name="Freeform 76">
                  <a:extLst>
                    <a:ext uri="{FF2B5EF4-FFF2-40B4-BE49-F238E27FC236}">
                      <a16:creationId xmlns:a16="http://schemas.microsoft.com/office/drawing/2014/main" id="{7CE12AC6-3FC2-083A-643C-2F4ADC16D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0" y="336"/>
                  <a:ext cx="144" cy="480"/>
                </a:xfrm>
                <a:custGeom>
                  <a:avLst/>
                  <a:gdLst>
                    <a:gd name="T0" fmla="*/ 0 w 144"/>
                    <a:gd name="T1" fmla="*/ 0 h 480"/>
                    <a:gd name="T2" fmla="*/ 144 w 144"/>
                    <a:gd name="T3" fmla="*/ 0 h 480"/>
                    <a:gd name="T4" fmla="*/ 144 w 144"/>
                    <a:gd name="T5" fmla="*/ 480 h 480"/>
                    <a:gd name="T6" fmla="*/ 0 w 144"/>
                    <a:gd name="T7" fmla="*/ 480 h 480"/>
                    <a:gd name="T8" fmla="*/ 0 w 144"/>
                    <a:gd name="T9" fmla="*/ 0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4"/>
                    <a:gd name="T16" fmla="*/ 0 h 480"/>
                    <a:gd name="T17" fmla="*/ 144 w 144"/>
                    <a:gd name="T18" fmla="*/ 480 h 4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4" h="480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480"/>
                      </a:lnTo>
                      <a:lnTo>
                        <a:pt x="0" y="4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6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16409" name="Line 78">
              <a:extLst>
                <a:ext uri="{FF2B5EF4-FFF2-40B4-BE49-F238E27FC236}">
                  <a16:creationId xmlns:a16="http://schemas.microsoft.com/office/drawing/2014/main" id="{BC433A1E-0D45-9BF0-7951-FC25A207A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134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2591" name="Text Box 79">
            <a:extLst>
              <a:ext uri="{FF2B5EF4-FFF2-40B4-BE49-F238E27FC236}">
                <a16:creationId xmlns:a16="http://schemas.microsoft.com/office/drawing/2014/main" id="{BFDC7C8F-1070-85FE-CD3F-9AB14EB42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773613"/>
            <a:ext cx="307181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ES" altLang="en-US" sz="1800">
                <a:latin typeface="Calibri" panose="020F0502020204030204" pitchFamily="34" charset="0"/>
                <a:cs typeface="Calibri" panose="020F0502020204030204" pitchFamily="34" charset="0"/>
              </a:rPr>
              <a:t> Usually closed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ES" altLang="en-US" sz="1800">
                <a:latin typeface="Calibri" panose="020F0502020204030204" pitchFamily="34" charset="0"/>
                <a:cs typeface="Calibri" panose="020F0502020204030204" pitchFamily="34" charset="0"/>
              </a:rPr>
              <a:t> They open when certain depolarization value is achieved</a:t>
            </a:r>
          </a:p>
        </p:txBody>
      </p:sp>
      <p:grpSp>
        <p:nvGrpSpPr>
          <p:cNvPr id="11" name="Group 80">
            <a:extLst>
              <a:ext uri="{FF2B5EF4-FFF2-40B4-BE49-F238E27FC236}">
                <a16:creationId xmlns:a16="http://schemas.microsoft.com/office/drawing/2014/main" id="{2C9CD0C5-31A0-7D90-0FF9-D7A6887FC998}"/>
              </a:ext>
            </a:extLst>
          </p:cNvPr>
          <p:cNvGrpSpPr>
            <a:grpSpLocks/>
          </p:cNvGrpSpPr>
          <p:nvPr/>
        </p:nvGrpSpPr>
        <p:grpSpPr bwMode="auto">
          <a:xfrm>
            <a:off x="7829550" y="762000"/>
            <a:ext cx="990600" cy="2514600"/>
            <a:chOff x="4932" y="480"/>
            <a:chExt cx="624" cy="1584"/>
          </a:xfrm>
        </p:grpSpPr>
        <p:sp>
          <p:nvSpPr>
            <p:cNvPr id="16396" name="Oval 81">
              <a:extLst>
                <a:ext uri="{FF2B5EF4-FFF2-40B4-BE49-F238E27FC236}">
                  <a16:creationId xmlns:a16="http://schemas.microsoft.com/office/drawing/2014/main" id="{62ABB259-64C6-EF4A-A503-32237670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52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397" name="Oval 82">
              <a:extLst>
                <a:ext uri="{FF2B5EF4-FFF2-40B4-BE49-F238E27FC236}">
                  <a16:creationId xmlns:a16="http://schemas.microsoft.com/office/drawing/2014/main" id="{F07A5D0F-127B-B793-C7B9-6BFA6B04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52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398" name="Oval 83">
              <a:extLst>
                <a:ext uri="{FF2B5EF4-FFF2-40B4-BE49-F238E27FC236}">
                  <a16:creationId xmlns:a16="http://schemas.microsoft.com/office/drawing/2014/main" id="{1CFE7B0D-829A-79F0-772D-050079B22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62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399" name="Oval 84">
              <a:extLst>
                <a:ext uri="{FF2B5EF4-FFF2-40B4-BE49-F238E27FC236}">
                  <a16:creationId xmlns:a16="http://schemas.microsoft.com/office/drawing/2014/main" id="{2C9902BA-E57D-7B5B-2403-0D7276B8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0" y="48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00" name="Oval 85">
              <a:extLst>
                <a:ext uri="{FF2B5EF4-FFF2-40B4-BE49-F238E27FC236}">
                  <a16:creationId xmlns:a16="http://schemas.microsoft.com/office/drawing/2014/main" id="{A61A31DD-4A78-C64D-D253-9CEDC3945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1824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01" name="Oval 86">
              <a:extLst>
                <a:ext uri="{FF2B5EF4-FFF2-40B4-BE49-F238E27FC236}">
                  <a16:creationId xmlns:a16="http://schemas.microsoft.com/office/drawing/2014/main" id="{260FF12E-A85D-7037-E913-C234A4A28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" y="1536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02" name="Oval 87">
              <a:extLst>
                <a:ext uri="{FF2B5EF4-FFF2-40B4-BE49-F238E27FC236}">
                  <a16:creationId xmlns:a16="http://schemas.microsoft.com/office/drawing/2014/main" id="{82C9793B-54F4-49DF-4E9A-02848B5C2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1680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03" name="Oval 88">
              <a:extLst>
                <a:ext uri="{FF2B5EF4-FFF2-40B4-BE49-F238E27FC236}">
                  <a16:creationId xmlns:a16="http://schemas.microsoft.com/office/drawing/2014/main" id="{BB3E4057-8EC8-0802-3817-B2AAEA153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" y="1872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04" name="Oval 89">
              <a:extLst>
                <a:ext uri="{FF2B5EF4-FFF2-40B4-BE49-F238E27FC236}">
                  <a16:creationId xmlns:a16="http://schemas.microsoft.com/office/drawing/2014/main" id="{D103C9CB-579C-8C33-99EE-C3DF78DCC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1872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05" name="Oval 90">
              <a:extLst>
                <a:ext uri="{FF2B5EF4-FFF2-40B4-BE49-F238E27FC236}">
                  <a16:creationId xmlns:a16="http://schemas.microsoft.com/office/drawing/2014/main" id="{F68C2E73-FE57-4B62-85D3-81EE8090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624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06" name="Oval 91">
              <a:extLst>
                <a:ext uri="{FF2B5EF4-FFF2-40B4-BE49-F238E27FC236}">
                  <a16:creationId xmlns:a16="http://schemas.microsoft.com/office/drawing/2014/main" id="{47F9FB29-539C-535A-18BD-2D5E526ED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163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6407" name="Oval 92">
              <a:extLst>
                <a:ext uri="{FF2B5EF4-FFF2-40B4-BE49-F238E27FC236}">
                  <a16:creationId xmlns:a16="http://schemas.microsoft.com/office/drawing/2014/main" id="{F0558FA5-22AE-1A4A-0C13-160814D86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196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763BB7B6-2E68-907A-67BE-80AC7327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3455988"/>
            <a:ext cx="15779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es-ES" sz="2400">
                <a:latin typeface="Arial Narrow" panose="020B0606020202030204" pitchFamily="34" charset="0"/>
              </a:rPr>
              <a:t>LEAKAGE CHANNELS</a:t>
            </a:r>
            <a:endParaRPr lang="en-US" altLang="es-ES" sz="2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2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nimBg="1"/>
      <p:bldP spid="192515" grpId="0" animBg="1"/>
      <p:bldP spid="192591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>
            <a:extLst>
              <a:ext uri="{FF2B5EF4-FFF2-40B4-BE49-F238E27FC236}">
                <a16:creationId xmlns:a16="http://schemas.microsoft.com/office/drawing/2014/main" id="{1AF833BE-1B10-7B67-9568-16CC50E7E57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762000" cy="762000"/>
            <a:chOff x="960" y="432"/>
            <a:chExt cx="480" cy="480"/>
          </a:xfrm>
        </p:grpSpPr>
        <p:sp>
          <p:nvSpPr>
            <p:cNvPr id="17509" name="Freeform 3">
              <a:extLst>
                <a:ext uri="{FF2B5EF4-FFF2-40B4-BE49-F238E27FC236}">
                  <a16:creationId xmlns:a16="http://schemas.microsoft.com/office/drawing/2014/main" id="{6D42C134-1B72-AF4D-4531-623D85432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510" name="Freeform 4">
              <a:extLst>
                <a:ext uri="{FF2B5EF4-FFF2-40B4-BE49-F238E27FC236}">
                  <a16:creationId xmlns:a16="http://schemas.microsoft.com/office/drawing/2014/main" id="{47D24A48-412A-7BAC-1193-21A604088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411" name="Line 6">
            <a:extLst>
              <a:ext uri="{FF2B5EF4-FFF2-40B4-BE49-F238E27FC236}">
                <a16:creationId xmlns:a16="http://schemas.microsoft.com/office/drawing/2014/main" id="{7DC2B2DB-BE12-4E79-2ABF-73C55505A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581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412" name="Text Box 7">
            <a:extLst>
              <a:ext uri="{FF2B5EF4-FFF2-40B4-BE49-F238E27FC236}">
                <a16:creationId xmlns:a16="http://schemas.microsoft.com/office/drawing/2014/main" id="{D31B70EE-DF29-75A7-48C6-66EDD07E7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8765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Temps (mseg)</a:t>
            </a:r>
            <a:endParaRPr lang="es-ES" altLang="en-US" sz="1800"/>
          </a:p>
        </p:txBody>
      </p:sp>
      <p:sp>
        <p:nvSpPr>
          <p:cNvPr id="17413" name="Line 8">
            <a:extLst>
              <a:ext uri="{FF2B5EF4-FFF2-40B4-BE49-F238E27FC236}">
                <a16:creationId xmlns:a16="http://schemas.microsoft.com/office/drawing/2014/main" id="{206BEB8B-3281-5074-EE02-24726B278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414" name="Text Box 9">
            <a:extLst>
              <a:ext uri="{FF2B5EF4-FFF2-40B4-BE49-F238E27FC236}">
                <a16:creationId xmlns:a16="http://schemas.microsoft.com/office/drawing/2014/main" id="{8B981BA3-DD13-C122-0C31-058A30604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1000"/>
            <a:ext cx="1600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1600" b="1"/>
              <a:t>Membrane potential (mV)</a:t>
            </a:r>
            <a:endParaRPr lang="es-ES" altLang="en-US" sz="1600" b="1"/>
          </a:p>
        </p:txBody>
      </p:sp>
      <p:sp>
        <p:nvSpPr>
          <p:cNvPr id="17415" name="Text Box 10">
            <a:extLst>
              <a:ext uri="{FF2B5EF4-FFF2-40B4-BE49-F238E27FC236}">
                <a16:creationId xmlns:a16="http://schemas.microsoft.com/office/drawing/2014/main" id="{BB4B3FC1-C411-B302-A646-3EF90D1C2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0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-70</a:t>
            </a:r>
            <a:endParaRPr lang="es-ES" altLang="en-US" sz="2400"/>
          </a:p>
        </p:txBody>
      </p:sp>
      <p:sp>
        <p:nvSpPr>
          <p:cNvPr id="17416" name="Line 11">
            <a:extLst>
              <a:ext uri="{FF2B5EF4-FFF2-40B4-BE49-F238E27FC236}">
                <a16:creationId xmlns:a16="http://schemas.microsoft.com/office/drawing/2014/main" id="{E03C4867-93AB-CF2B-6434-12DB2D87E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417" name="Text Box 12">
            <a:extLst>
              <a:ext uri="{FF2B5EF4-FFF2-40B4-BE49-F238E27FC236}">
                <a16:creationId xmlns:a16="http://schemas.microsoft.com/office/drawing/2014/main" id="{0148C303-B670-8BB0-DA91-B129FD3BA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861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0</a:t>
            </a:r>
            <a:endParaRPr lang="es-ES" altLang="en-US" sz="2400"/>
          </a:p>
        </p:txBody>
      </p:sp>
      <p:sp>
        <p:nvSpPr>
          <p:cNvPr id="17418" name="Text Box 13">
            <a:extLst>
              <a:ext uri="{FF2B5EF4-FFF2-40B4-BE49-F238E27FC236}">
                <a16:creationId xmlns:a16="http://schemas.microsoft.com/office/drawing/2014/main" id="{B707106D-1482-617B-565F-8E64D11B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RP</a:t>
            </a:r>
            <a:endParaRPr lang="es-ES" altLang="en-US" sz="2400"/>
          </a:p>
        </p:txBody>
      </p:sp>
      <p:sp>
        <p:nvSpPr>
          <p:cNvPr id="17419" name="Line 14">
            <a:extLst>
              <a:ext uri="{FF2B5EF4-FFF2-40B4-BE49-F238E27FC236}">
                <a16:creationId xmlns:a16="http://schemas.microsoft.com/office/drawing/2014/main" id="{9DFC22F4-C8DB-4C99-91F2-0FC6AE369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420" name="Text Box 15">
            <a:extLst>
              <a:ext uri="{FF2B5EF4-FFF2-40B4-BE49-F238E27FC236}">
                <a16:creationId xmlns:a16="http://schemas.microsoft.com/office/drawing/2014/main" id="{4F7E4610-519D-5115-55A6-B8903AA5F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28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+40</a:t>
            </a:r>
            <a:endParaRPr lang="es-ES" altLang="en-US" sz="2400"/>
          </a:p>
        </p:txBody>
      </p:sp>
      <p:pic>
        <p:nvPicPr>
          <p:cNvPr id="17421" name="Picture 16" descr="membrana">
            <a:extLst>
              <a:ext uri="{FF2B5EF4-FFF2-40B4-BE49-F238E27FC236}">
                <a16:creationId xmlns:a16="http://schemas.microsoft.com/office/drawing/2014/main" id="{0851B799-AF86-B73E-F594-CA04A978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50657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22" name="Group 17">
            <a:extLst>
              <a:ext uri="{FF2B5EF4-FFF2-40B4-BE49-F238E27FC236}">
                <a16:creationId xmlns:a16="http://schemas.microsoft.com/office/drawing/2014/main" id="{88B94315-5A91-22D9-CFE3-D1A1EAEE8C69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341438"/>
            <a:ext cx="762000" cy="762000"/>
            <a:chOff x="960" y="432"/>
            <a:chExt cx="480" cy="480"/>
          </a:xfrm>
        </p:grpSpPr>
        <p:sp>
          <p:nvSpPr>
            <p:cNvPr id="17507" name="Freeform 18">
              <a:extLst>
                <a:ext uri="{FF2B5EF4-FFF2-40B4-BE49-F238E27FC236}">
                  <a16:creationId xmlns:a16="http://schemas.microsoft.com/office/drawing/2014/main" id="{9F8C0712-6BE1-41BA-9427-9047BFA65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508" name="Freeform 19">
              <a:extLst>
                <a:ext uri="{FF2B5EF4-FFF2-40B4-BE49-F238E27FC236}">
                  <a16:creationId xmlns:a16="http://schemas.microsoft.com/office/drawing/2014/main" id="{44B64D07-A76B-2ED7-D486-DBE698FED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423" name="Group 20">
            <a:extLst>
              <a:ext uri="{FF2B5EF4-FFF2-40B4-BE49-F238E27FC236}">
                <a16:creationId xmlns:a16="http://schemas.microsoft.com/office/drawing/2014/main" id="{FDEEF244-30B5-F530-F59A-3577EFF97795}"/>
              </a:ext>
            </a:extLst>
          </p:cNvPr>
          <p:cNvGrpSpPr>
            <a:grpSpLocks/>
          </p:cNvGrpSpPr>
          <p:nvPr/>
        </p:nvGrpSpPr>
        <p:grpSpPr bwMode="auto">
          <a:xfrm>
            <a:off x="7715250" y="1314450"/>
            <a:ext cx="762000" cy="762000"/>
            <a:chOff x="4848" y="1920"/>
            <a:chExt cx="480" cy="480"/>
          </a:xfrm>
        </p:grpSpPr>
        <p:sp>
          <p:nvSpPr>
            <p:cNvPr id="17503" name="Rectangle 21">
              <a:extLst>
                <a:ext uri="{FF2B5EF4-FFF2-40B4-BE49-F238E27FC236}">
                  <a16:creationId xmlns:a16="http://schemas.microsoft.com/office/drawing/2014/main" id="{2B754C89-9002-06C7-BEEA-6CCE036C3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2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grpSp>
          <p:nvGrpSpPr>
            <p:cNvPr id="17504" name="Group 22">
              <a:extLst>
                <a:ext uri="{FF2B5EF4-FFF2-40B4-BE49-F238E27FC236}">
                  <a16:creationId xmlns:a16="http://schemas.microsoft.com/office/drawing/2014/main" id="{FAA2BE69-0B5C-E30D-501D-6656EA1F0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920"/>
              <a:ext cx="480" cy="480"/>
              <a:chOff x="3504" y="336"/>
              <a:chExt cx="480" cy="480"/>
            </a:xfrm>
          </p:grpSpPr>
          <p:sp>
            <p:nvSpPr>
              <p:cNvPr id="17505" name="Freeform 23">
                <a:extLst>
                  <a:ext uri="{FF2B5EF4-FFF2-40B4-BE49-F238E27FC236}">
                    <a16:creationId xmlns:a16="http://schemas.microsoft.com/office/drawing/2014/main" id="{A1F60CDE-94AC-2198-60E7-F5E670637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506" name="Freeform 24">
                <a:extLst>
                  <a:ext uri="{FF2B5EF4-FFF2-40B4-BE49-F238E27FC236}">
                    <a16:creationId xmlns:a16="http://schemas.microsoft.com/office/drawing/2014/main" id="{29CB4EF4-F462-EC80-5B3E-DD41B0780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7424" name="Group 25">
            <a:extLst>
              <a:ext uri="{FF2B5EF4-FFF2-40B4-BE49-F238E27FC236}">
                <a16:creationId xmlns:a16="http://schemas.microsoft.com/office/drawing/2014/main" id="{E24765E0-562D-C938-2BFA-23632F7D9E9E}"/>
              </a:ext>
            </a:extLst>
          </p:cNvPr>
          <p:cNvGrpSpPr>
            <a:grpSpLocks/>
          </p:cNvGrpSpPr>
          <p:nvPr/>
        </p:nvGrpSpPr>
        <p:grpSpPr bwMode="auto">
          <a:xfrm>
            <a:off x="7600950" y="0"/>
            <a:ext cx="1847850" cy="639763"/>
            <a:chOff x="4788" y="0"/>
            <a:chExt cx="1164" cy="403"/>
          </a:xfrm>
        </p:grpSpPr>
        <p:sp>
          <p:nvSpPr>
            <p:cNvPr id="17499" name="Oval 26">
              <a:extLst>
                <a:ext uri="{FF2B5EF4-FFF2-40B4-BE49-F238E27FC236}">
                  <a16:creationId xmlns:a16="http://schemas.microsoft.com/office/drawing/2014/main" id="{7205766E-74EE-8BD1-3709-DB9C91E81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0"/>
              <a:ext cx="432" cy="40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7500" name="Text Box 27">
              <a:extLst>
                <a:ext uri="{FF2B5EF4-FFF2-40B4-BE49-F238E27FC236}">
                  <a16:creationId xmlns:a16="http://schemas.microsoft.com/office/drawing/2014/main" id="{477D3F68-8E6C-32DF-B214-454041F5B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Na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  <p:sp>
          <p:nvSpPr>
            <p:cNvPr id="17501" name="Oval 28">
              <a:extLst>
                <a:ext uri="{FF2B5EF4-FFF2-40B4-BE49-F238E27FC236}">
                  <a16:creationId xmlns:a16="http://schemas.microsoft.com/office/drawing/2014/main" id="{31419B58-4822-296A-422D-CDFA1A569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0"/>
              <a:ext cx="432" cy="403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7502" name="Text Box 29">
              <a:extLst>
                <a:ext uri="{FF2B5EF4-FFF2-40B4-BE49-F238E27FC236}">
                  <a16:creationId xmlns:a16="http://schemas.microsoft.com/office/drawing/2014/main" id="{60015962-00FF-1094-0AAB-4CBB9CE6A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K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</p:grpSp>
      <p:sp>
        <p:nvSpPr>
          <p:cNvPr id="17425" name="Oval 30">
            <a:extLst>
              <a:ext uri="{FF2B5EF4-FFF2-40B4-BE49-F238E27FC236}">
                <a16:creationId xmlns:a16="http://schemas.microsoft.com/office/drawing/2014/main" id="{A367DD6D-8A93-8833-6578-CC7AD7FD6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26" name="Oval 31">
            <a:extLst>
              <a:ext uri="{FF2B5EF4-FFF2-40B4-BE49-F238E27FC236}">
                <a16:creationId xmlns:a16="http://schemas.microsoft.com/office/drawing/2014/main" id="{B26A7490-813D-2388-6DD6-014776CD9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27" name="Oval 32">
            <a:extLst>
              <a:ext uri="{FF2B5EF4-FFF2-40B4-BE49-F238E27FC236}">
                <a16:creationId xmlns:a16="http://schemas.microsoft.com/office/drawing/2014/main" id="{C1C3FDE0-78E6-724F-E7FA-50CFEE49E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28" name="Oval 33">
            <a:extLst>
              <a:ext uri="{FF2B5EF4-FFF2-40B4-BE49-F238E27FC236}">
                <a16:creationId xmlns:a16="http://schemas.microsoft.com/office/drawing/2014/main" id="{645E2B1C-B514-6658-4B6D-7D6B98583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29" name="Oval 34">
            <a:extLst>
              <a:ext uri="{FF2B5EF4-FFF2-40B4-BE49-F238E27FC236}">
                <a16:creationId xmlns:a16="http://schemas.microsoft.com/office/drawing/2014/main" id="{374C6D26-44EE-AEFC-1380-168769054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30" name="Oval 35">
            <a:extLst>
              <a:ext uri="{FF2B5EF4-FFF2-40B4-BE49-F238E27FC236}">
                <a16:creationId xmlns:a16="http://schemas.microsoft.com/office/drawing/2014/main" id="{7DA813AC-1D9D-423E-8F15-F0BD064B0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31" name="Oval 36">
            <a:extLst>
              <a:ext uri="{FF2B5EF4-FFF2-40B4-BE49-F238E27FC236}">
                <a16:creationId xmlns:a16="http://schemas.microsoft.com/office/drawing/2014/main" id="{2778D694-C405-E401-AB28-9EA5B213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32" name="Oval 37">
            <a:extLst>
              <a:ext uri="{FF2B5EF4-FFF2-40B4-BE49-F238E27FC236}">
                <a16:creationId xmlns:a16="http://schemas.microsoft.com/office/drawing/2014/main" id="{CE8DB022-7342-4F07-CEF3-3FD9DD29A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914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33" name="Oval 38">
            <a:extLst>
              <a:ext uri="{FF2B5EF4-FFF2-40B4-BE49-F238E27FC236}">
                <a16:creationId xmlns:a16="http://schemas.microsoft.com/office/drawing/2014/main" id="{E8CF89C0-72D4-2134-0FA7-D61FCB85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34" name="Oval 39">
            <a:extLst>
              <a:ext uri="{FF2B5EF4-FFF2-40B4-BE49-F238E27FC236}">
                <a16:creationId xmlns:a16="http://schemas.microsoft.com/office/drawing/2014/main" id="{886C8F9F-CD92-A5E3-ADB1-20F9190B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35" name="Oval 40">
            <a:extLst>
              <a:ext uri="{FF2B5EF4-FFF2-40B4-BE49-F238E27FC236}">
                <a16:creationId xmlns:a16="http://schemas.microsoft.com/office/drawing/2014/main" id="{D2B11D31-261E-8A1A-32BB-8474077AB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36" name="Oval 41">
            <a:extLst>
              <a:ext uri="{FF2B5EF4-FFF2-40B4-BE49-F238E27FC236}">
                <a16:creationId xmlns:a16="http://schemas.microsoft.com/office/drawing/2014/main" id="{0C4E5C19-92B6-9BFE-F6E9-EADF635C9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37" name="Oval 42">
            <a:extLst>
              <a:ext uri="{FF2B5EF4-FFF2-40B4-BE49-F238E27FC236}">
                <a16:creationId xmlns:a16="http://schemas.microsoft.com/office/drawing/2014/main" id="{B18A3594-24D7-971D-74D4-89272CBCB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38" name="Oval 43">
            <a:extLst>
              <a:ext uri="{FF2B5EF4-FFF2-40B4-BE49-F238E27FC236}">
                <a16:creationId xmlns:a16="http://schemas.microsoft.com/office/drawing/2014/main" id="{72542F8F-F3FD-A7C5-747F-E9D637B0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39" name="Oval 44">
            <a:extLst>
              <a:ext uri="{FF2B5EF4-FFF2-40B4-BE49-F238E27FC236}">
                <a16:creationId xmlns:a16="http://schemas.microsoft.com/office/drawing/2014/main" id="{17C84521-C92A-4198-1583-F13638F45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40" name="Oval 45">
            <a:extLst>
              <a:ext uri="{FF2B5EF4-FFF2-40B4-BE49-F238E27FC236}">
                <a16:creationId xmlns:a16="http://schemas.microsoft.com/office/drawing/2014/main" id="{FBD1D25B-1B30-4278-DEE9-E2F2F4A1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41" name="Oval 46">
            <a:extLst>
              <a:ext uri="{FF2B5EF4-FFF2-40B4-BE49-F238E27FC236}">
                <a16:creationId xmlns:a16="http://schemas.microsoft.com/office/drawing/2014/main" id="{B4A7C482-2CB1-79CD-336F-AE691E3DD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42" name="Oval 47">
            <a:extLst>
              <a:ext uri="{FF2B5EF4-FFF2-40B4-BE49-F238E27FC236}">
                <a16:creationId xmlns:a16="http://schemas.microsoft.com/office/drawing/2014/main" id="{99257756-BCF3-843B-78FD-25BF287E5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43" name="Oval 48">
            <a:extLst>
              <a:ext uri="{FF2B5EF4-FFF2-40B4-BE49-F238E27FC236}">
                <a16:creationId xmlns:a16="http://schemas.microsoft.com/office/drawing/2014/main" id="{D0D4E637-EBC5-CD4E-5DF4-CDF683767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44" name="Oval 49">
            <a:extLst>
              <a:ext uri="{FF2B5EF4-FFF2-40B4-BE49-F238E27FC236}">
                <a16:creationId xmlns:a16="http://schemas.microsoft.com/office/drawing/2014/main" id="{363B7D90-5DC3-2A9A-0245-3E659F86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45" name="Oval 50">
            <a:extLst>
              <a:ext uri="{FF2B5EF4-FFF2-40B4-BE49-F238E27FC236}">
                <a16:creationId xmlns:a16="http://schemas.microsoft.com/office/drawing/2014/main" id="{483ECE1B-1500-4B18-8E48-3713A9EE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46" name="Oval 51">
            <a:extLst>
              <a:ext uri="{FF2B5EF4-FFF2-40B4-BE49-F238E27FC236}">
                <a16:creationId xmlns:a16="http://schemas.microsoft.com/office/drawing/2014/main" id="{CDDDA709-6214-03AA-16E4-D7256A1B6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47" name="Oval 52">
            <a:extLst>
              <a:ext uri="{FF2B5EF4-FFF2-40B4-BE49-F238E27FC236}">
                <a16:creationId xmlns:a16="http://schemas.microsoft.com/office/drawing/2014/main" id="{30CE8A15-51BA-86A6-605A-BF3A1E567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48" name="Oval 53">
            <a:extLst>
              <a:ext uri="{FF2B5EF4-FFF2-40B4-BE49-F238E27FC236}">
                <a16:creationId xmlns:a16="http://schemas.microsoft.com/office/drawing/2014/main" id="{4DCEC2C8-C25B-A1FF-53BF-81792934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49" name="Oval 54">
            <a:extLst>
              <a:ext uri="{FF2B5EF4-FFF2-40B4-BE49-F238E27FC236}">
                <a16:creationId xmlns:a16="http://schemas.microsoft.com/office/drawing/2014/main" id="{BA320757-D539-B077-D01C-0F4C94C7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50" name="Oval 55">
            <a:extLst>
              <a:ext uri="{FF2B5EF4-FFF2-40B4-BE49-F238E27FC236}">
                <a16:creationId xmlns:a16="http://schemas.microsoft.com/office/drawing/2014/main" id="{BFF40A67-FB84-20CF-2ADD-24509C24F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51" name="Oval 56">
            <a:extLst>
              <a:ext uri="{FF2B5EF4-FFF2-40B4-BE49-F238E27FC236}">
                <a16:creationId xmlns:a16="http://schemas.microsoft.com/office/drawing/2014/main" id="{CB7AAFE6-EDB7-5410-796B-55DDC834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52" name="Oval 57">
            <a:extLst>
              <a:ext uri="{FF2B5EF4-FFF2-40B4-BE49-F238E27FC236}">
                <a16:creationId xmlns:a16="http://schemas.microsoft.com/office/drawing/2014/main" id="{5601B2B9-386A-9289-8362-BE492A84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53" name="Oval 58">
            <a:extLst>
              <a:ext uri="{FF2B5EF4-FFF2-40B4-BE49-F238E27FC236}">
                <a16:creationId xmlns:a16="http://schemas.microsoft.com/office/drawing/2014/main" id="{0756FE54-F667-04C4-1392-C03246685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54" name="Oval 59">
            <a:extLst>
              <a:ext uri="{FF2B5EF4-FFF2-40B4-BE49-F238E27FC236}">
                <a16:creationId xmlns:a16="http://schemas.microsoft.com/office/drawing/2014/main" id="{85157D40-485F-E2A7-2EB1-3A0ACEF1D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55" name="Oval 60">
            <a:extLst>
              <a:ext uri="{FF2B5EF4-FFF2-40B4-BE49-F238E27FC236}">
                <a16:creationId xmlns:a16="http://schemas.microsoft.com/office/drawing/2014/main" id="{1DB20008-E906-C0C3-5E1B-31AFB300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56" name="Oval 61">
            <a:extLst>
              <a:ext uri="{FF2B5EF4-FFF2-40B4-BE49-F238E27FC236}">
                <a16:creationId xmlns:a16="http://schemas.microsoft.com/office/drawing/2014/main" id="{C8FE214E-FC45-AECA-AF3F-CC2DD6D44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57" name="Oval 62">
            <a:extLst>
              <a:ext uri="{FF2B5EF4-FFF2-40B4-BE49-F238E27FC236}">
                <a16:creationId xmlns:a16="http://schemas.microsoft.com/office/drawing/2014/main" id="{9461E03E-DEFE-3B54-9C3E-3F4A2189A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58" name="Oval 63">
            <a:extLst>
              <a:ext uri="{FF2B5EF4-FFF2-40B4-BE49-F238E27FC236}">
                <a16:creationId xmlns:a16="http://schemas.microsoft.com/office/drawing/2014/main" id="{75501BE5-C507-A1AC-7839-EC337B876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14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59" name="Oval 64">
            <a:extLst>
              <a:ext uri="{FF2B5EF4-FFF2-40B4-BE49-F238E27FC236}">
                <a16:creationId xmlns:a16="http://schemas.microsoft.com/office/drawing/2014/main" id="{2F72D0BE-5C8E-5291-10C9-68352DC29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60" name="Oval 65">
            <a:extLst>
              <a:ext uri="{FF2B5EF4-FFF2-40B4-BE49-F238E27FC236}">
                <a16:creationId xmlns:a16="http://schemas.microsoft.com/office/drawing/2014/main" id="{A2F08F79-69B8-4ED1-0DFD-8F6623A0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61" name="Oval 66">
            <a:extLst>
              <a:ext uri="{FF2B5EF4-FFF2-40B4-BE49-F238E27FC236}">
                <a16:creationId xmlns:a16="http://schemas.microsoft.com/office/drawing/2014/main" id="{DED1C6BA-769A-186D-88C3-22086B48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62" name="Oval 67">
            <a:extLst>
              <a:ext uri="{FF2B5EF4-FFF2-40B4-BE49-F238E27FC236}">
                <a16:creationId xmlns:a16="http://schemas.microsoft.com/office/drawing/2014/main" id="{CF239482-85E8-D6B4-4D6B-76A2A1A7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17463" name="Group 68">
            <a:extLst>
              <a:ext uri="{FF2B5EF4-FFF2-40B4-BE49-F238E27FC236}">
                <a16:creationId xmlns:a16="http://schemas.microsoft.com/office/drawing/2014/main" id="{FBAE8F29-3D16-5D98-A4B3-04A25ECBF85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314450"/>
            <a:ext cx="762000" cy="762000"/>
            <a:chOff x="960" y="432"/>
            <a:chExt cx="480" cy="480"/>
          </a:xfrm>
        </p:grpSpPr>
        <p:sp>
          <p:nvSpPr>
            <p:cNvPr id="17497" name="Freeform 69">
              <a:extLst>
                <a:ext uri="{FF2B5EF4-FFF2-40B4-BE49-F238E27FC236}">
                  <a16:creationId xmlns:a16="http://schemas.microsoft.com/office/drawing/2014/main" id="{86393B4C-72CE-ED83-95F5-099EBBE70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498" name="Freeform 70">
              <a:extLst>
                <a:ext uri="{FF2B5EF4-FFF2-40B4-BE49-F238E27FC236}">
                  <a16:creationId xmlns:a16="http://schemas.microsoft.com/office/drawing/2014/main" id="{83102F41-E5FA-F636-C726-8ABAD4AE0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71">
            <a:extLst>
              <a:ext uri="{FF2B5EF4-FFF2-40B4-BE49-F238E27FC236}">
                <a16:creationId xmlns:a16="http://schemas.microsoft.com/office/drawing/2014/main" id="{31EF67CD-5AEA-695D-EE21-DB3106F3B89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371600"/>
            <a:ext cx="3733800" cy="457200"/>
            <a:chOff x="48" y="864"/>
            <a:chExt cx="2352" cy="288"/>
          </a:xfrm>
        </p:grpSpPr>
        <p:sp>
          <p:nvSpPr>
            <p:cNvPr id="17495" name="Text Box 72">
              <a:extLst>
                <a:ext uri="{FF2B5EF4-FFF2-40B4-BE49-F238E27FC236}">
                  <a16:creationId xmlns:a16="http://schemas.microsoft.com/office/drawing/2014/main" id="{DDD17882-1222-0E94-7623-8D2B1B24B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+55</a:t>
              </a:r>
              <a:endParaRPr lang="es-ES" altLang="en-US" sz="2400"/>
            </a:p>
          </p:txBody>
        </p:sp>
        <p:sp>
          <p:nvSpPr>
            <p:cNvPr id="17496" name="Line 73">
              <a:extLst>
                <a:ext uri="{FF2B5EF4-FFF2-40B4-BE49-F238E27FC236}">
                  <a16:creationId xmlns:a16="http://schemas.microsoft.com/office/drawing/2014/main" id="{8AF5424F-2BC6-E605-4386-691FD1AAC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56"/>
              <a:ext cx="196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74">
            <a:extLst>
              <a:ext uri="{FF2B5EF4-FFF2-40B4-BE49-F238E27FC236}">
                <a16:creationId xmlns:a16="http://schemas.microsoft.com/office/drawing/2014/main" id="{B2313894-92B4-FB36-0BAD-A501DCBEE57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181600"/>
            <a:ext cx="3733800" cy="457200"/>
            <a:chOff x="48" y="3264"/>
            <a:chExt cx="2352" cy="288"/>
          </a:xfrm>
        </p:grpSpPr>
        <p:sp>
          <p:nvSpPr>
            <p:cNvPr id="17493" name="Text Box 75">
              <a:extLst>
                <a:ext uri="{FF2B5EF4-FFF2-40B4-BE49-F238E27FC236}">
                  <a16:creationId xmlns:a16="http://schemas.microsoft.com/office/drawing/2014/main" id="{EC5A7598-9430-3CF1-899E-B9D995533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2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-75</a:t>
              </a:r>
              <a:endParaRPr lang="es-ES" altLang="en-US" sz="2400"/>
            </a:p>
          </p:txBody>
        </p:sp>
        <p:sp>
          <p:nvSpPr>
            <p:cNvPr id="17494" name="Line 76">
              <a:extLst>
                <a:ext uri="{FF2B5EF4-FFF2-40B4-BE49-F238E27FC236}">
                  <a16:creationId xmlns:a16="http://schemas.microsoft.com/office/drawing/2014/main" id="{F02D0E18-F4BB-5587-3B47-02239FAA9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456"/>
              <a:ext cx="1968" cy="0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77">
            <a:extLst>
              <a:ext uri="{FF2B5EF4-FFF2-40B4-BE49-F238E27FC236}">
                <a16:creationId xmlns:a16="http://schemas.microsoft.com/office/drawing/2014/main" id="{02BFFB47-C41E-BA3F-B1FF-1C32973BBE6C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1046163"/>
            <a:ext cx="1008063" cy="511175"/>
            <a:chOff x="3515" y="3566"/>
            <a:chExt cx="635" cy="322"/>
          </a:xfrm>
        </p:grpSpPr>
        <p:sp>
          <p:nvSpPr>
            <p:cNvPr id="17491" name="Text Box 78">
              <a:extLst>
                <a:ext uri="{FF2B5EF4-FFF2-40B4-BE49-F238E27FC236}">
                  <a16:creationId xmlns:a16="http://schemas.microsoft.com/office/drawing/2014/main" id="{3B4DC746-10DF-08C0-DEC5-4C7FB8599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7492" name="Text Box 79">
              <a:extLst>
                <a:ext uri="{FF2B5EF4-FFF2-40B4-BE49-F238E27FC236}">
                  <a16:creationId xmlns:a16="http://schemas.microsoft.com/office/drawing/2014/main" id="{14876B63-FEE1-02CA-5369-2695DB45E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</a:rPr>
                <a:t>Na</a:t>
              </a:r>
              <a:r>
                <a:rPr lang="es-ES" altLang="en-US" sz="1800" b="1" baseline="300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11" name="Group 80">
            <a:extLst>
              <a:ext uri="{FF2B5EF4-FFF2-40B4-BE49-F238E27FC236}">
                <a16:creationId xmlns:a16="http://schemas.microsoft.com/office/drawing/2014/main" id="{83476224-833B-C9A2-11E5-3C4887111FDE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5445125"/>
            <a:ext cx="1008063" cy="511175"/>
            <a:chOff x="3515" y="3566"/>
            <a:chExt cx="635" cy="322"/>
          </a:xfrm>
        </p:grpSpPr>
        <p:sp>
          <p:nvSpPr>
            <p:cNvPr id="17489" name="Text Box 81">
              <a:extLst>
                <a:ext uri="{FF2B5EF4-FFF2-40B4-BE49-F238E27FC236}">
                  <a16:creationId xmlns:a16="http://schemas.microsoft.com/office/drawing/2014/main" id="{1EB369D2-27DB-9914-9717-D14ADADCD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17490" name="Text Box 82">
              <a:extLst>
                <a:ext uri="{FF2B5EF4-FFF2-40B4-BE49-F238E27FC236}">
                  <a16:creationId xmlns:a16="http://schemas.microsoft.com/office/drawing/2014/main" id="{B36C0728-6845-D25E-002A-854B2DB4A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chemeClr val="accent2"/>
                  </a:solidFill>
                </a:rPr>
                <a:t>K</a:t>
              </a:r>
              <a:r>
                <a:rPr lang="es-ES" altLang="en-US" sz="1800" b="1" baseline="3000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193619" name="Text Box 83">
            <a:extLst>
              <a:ext uri="{FF2B5EF4-FFF2-40B4-BE49-F238E27FC236}">
                <a16:creationId xmlns:a16="http://schemas.microsoft.com/office/drawing/2014/main" id="{784D38A5-77B4-EB86-EAB8-03E2FD99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98850"/>
            <a:ext cx="4432300" cy="70802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2000"/>
              <a:t>Ion movement throughout the neuron membrane?</a:t>
            </a:r>
          </a:p>
        </p:txBody>
      </p:sp>
      <p:sp>
        <p:nvSpPr>
          <p:cNvPr id="193620" name="Text Box 84">
            <a:extLst>
              <a:ext uri="{FF2B5EF4-FFF2-40B4-BE49-F238E27FC236}">
                <a16:creationId xmlns:a16="http://schemas.microsoft.com/office/drawing/2014/main" id="{CC9C4E56-27CC-5359-7FDC-69AD43F8A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4149725"/>
            <a:ext cx="1295400" cy="120015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n-US" sz="1800"/>
              <a:t>Is the membrane permeable to that ion?</a:t>
            </a:r>
          </a:p>
        </p:txBody>
      </p:sp>
      <p:sp>
        <p:nvSpPr>
          <p:cNvPr id="193621" name="Text Box 85">
            <a:extLst>
              <a:ext uri="{FF2B5EF4-FFF2-40B4-BE49-F238E27FC236}">
                <a16:creationId xmlns:a16="http://schemas.microsoft.com/office/drawing/2014/main" id="{C5ED9A1F-F480-75AD-2E44-913C172E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4292600"/>
            <a:ext cx="1295400" cy="6413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n-US" sz="1800"/>
              <a:t>No movement</a:t>
            </a:r>
          </a:p>
        </p:txBody>
      </p:sp>
      <p:sp>
        <p:nvSpPr>
          <p:cNvPr id="193622" name="Text Box 86">
            <a:extLst>
              <a:ext uri="{FF2B5EF4-FFF2-40B4-BE49-F238E27FC236}">
                <a16:creationId xmlns:a16="http://schemas.microsoft.com/office/drawing/2014/main" id="{D20734C1-DFFE-6312-AFE9-3B032932C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681663"/>
            <a:ext cx="2319337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n-US" sz="1800"/>
              <a:t>The ion will cross the membrane trying to get its equilibrium potential</a:t>
            </a:r>
          </a:p>
        </p:txBody>
      </p:sp>
      <p:sp>
        <p:nvSpPr>
          <p:cNvPr id="193623" name="Line 87">
            <a:extLst>
              <a:ext uri="{FF2B5EF4-FFF2-40B4-BE49-F238E27FC236}">
                <a16:creationId xmlns:a16="http://schemas.microsoft.com/office/drawing/2014/main" id="{FF604E75-C937-970C-C649-544792614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46529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3624" name="Line 88">
            <a:extLst>
              <a:ext uri="{FF2B5EF4-FFF2-40B4-BE49-F238E27FC236}">
                <a16:creationId xmlns:a16="http://schemas.microsoft.com/office/drawing/2014/main" id="{2885DDF1-4106-8C05-28FC-C69549FB1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50847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3625" name="Text Box 89">
            <a:extLst>
              <a:ext uri="{FF2B5EF4-FFF2-40B4-BE49-F238E27FC236}">
                <a16:creationId xmlns:a16="http://schemas.microsoft.com/office/drawing/2014/main" id="{E1F2F5C0-8739-8359-9E1D-3B66F5A6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221163"/>
            <a:ext cx="776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2400" b="1"/>
              <a:t>NO</a:t>
            </a:r>
          </a:p>
        </p:txBody>
      </p:sp>
      <p:sp>
        <p:nvSpPr>
          <p:cNvPr id="193626" name="Text Box 90">
            <a:extLst>
              <a:ext uri="{FF2B5EF4-FFF2-40B4-BE49-F238E27FC236}">
                <a16:creationId xmlns:a16="http://schemas.microsoft.com/office/drawing/2014/main" id="{8B5C722E-377D-1764-7E5E-BAEDAC86E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5224463"/>
            <a:ext cx="966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2400" b="1"/>
              <a:t>YES</a:t>
            </a:r>
          </a:p>
        </p:txBody>
      </p:sp>
      <p:sp>
        <p:nvSpPr>
          <p:cNvPr id="17476" name="Oval 91">
            <a:extLst>
              <a:ext uri="{FF2B5EF4-FFF2-40B4-BE49-F238E27FC236}">
                <a16:creationId xmlns:a16="http://schemas.microsoft.com/office/drawing/2014/main" id="{913C71FD-A3CE-4C82-AE4E-E4998057E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77" name="Oval 92">
            <a:extLst>
              <a:ext uri="{FF2B5EF4-FFF2-40B4-BE49-F238E27FC236}">
                <a16:creationId xmlns:a16="http://schemas.microsoft.com/office/drawing/2014/main" id="{38245500-7F3B-EFC1-049F-B90892C11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78" name="Oval 93">
            <a:extLst>
              <a:ext uri="{FF2B5EF4-FFF2-40B4-BE49-F238E27FC236}">
                <a16:creationId xmlns:a16="http://schemas.microsoft.com/office/drawing/2014/main" id="{4BE6D224-E7FB-063E-5557-CB76D3182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79" name="Oval 94">
            <a:extLst>
              <a:ext uri="{FF2B5EF4-FFF2-40B4-BE49-F238E27FC236}">
                <a16:creationId xmlns:a16="http://schemas.microsoft.com/office/drawing/2014/main" id="{94DA629A-AEB8-FD49-ECEA-2522AE55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80" name="Oval 95">
            <a:extLst>
              <a:ext uri="{FF2B5EF4-FFF2-40B4-BE49-F238E27FC236}">
                <a16:creationId xmlns:a16="http://schemas.microsoft.com/office/drawing/2014/main" id="{05049D01-603C-B49D-2035-6945D84E0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81" name="Oval 96">
            <a:extLst>
              <a:ext uri="{FF2B5EF4-FFF2-40B4-BE49-F238E27FC236}">
                <a16:creationId xmlns:a16="http://schemas.microsoft.com/office/drawing/2014/main" id="{FA23301E-A171-4EBD-DDF7-64056AA78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82" name="Oval 97">
            <a:extLst>
              <a:ext uri="{FF2B5EF4-FFF2-40B4-BE49-F238E27FC236}">
                <a16:creationId xmlns:a16="http://schemas.microsoft.com/office/drawing/2014/main" id="{9C7A3566-E557-D940-7CA4-B451BA17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83" name="Oval 98">
            <a:extLst>
              <a:ext uri="{FF2B5EF4-FFF2-40B4-BE49-F238E27FC236}">
                <a16:creationId xmlns:a16="http://schemas.microsoft.com/office/drawing/2014/main" id="{F2440954-D6D5-1DF8-70DD-71AA4190C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84" name="Oval 99">
            <a:extLst>
              <a:ext uri="{FF2B5EF4-FFF2-40B4-BE49-F238E27FC236}">
                <a16:creationId xmlns:a16="http://schemas.microsoft.com/office/drawing/2014/main" id="{4DDE5A89-5AB4-6B31-0740-C2B1725B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85" name="Oval 100">
            <a:extLst>
              <a:ext uri="{FF2B5EF4-FFF2-40B4-BE49-F238E27FC236}">
                <a16:creationId xmlns:a16="http://schemas.microsoft.com/office/drawing/2014/main" id="{A0B8F1B0-A458-49CB-AD9E-5F6FA2672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86" name="Oval 101">
            <a:extLst>
              <a:ext uri="{FF2B5EF4-FFF2-40B4-BE49-F238E27FC236}">
                <a16:creationId xmlns:a16="http://schemas.microsoft.com/office/drawing/2014/main" id="{98321262-C8A5-538A-5F5A-01FB8C805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87" name="Oval 102">
            <a:extLst>
              <a:ext uri="{FF2B5EF4-FFF2-40B4-BE49-F238E27FC236}">
                <a16:creationId xmlns:a16="http://schemas.microsoft.com/office/drawing/2014/main" id="{F07F6A31-08F8-44D4-E521-0AACBA8D7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7488" name="Text Box 93">
            <a:extLst>
              <a:ext uri="{FF2B5EF4-FFF2-40B4-BE49-F238E27FC236}">
                <a16:creationId xmlns:a16="http://schemas.microsoft.com/office/drawing/2014/main" id="{C5587CBE-5FEE-A422-728F-554725270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5448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ACTION POTENTIAL: IONIC FOUNDATIONS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19" grpId="0" animBg="1"/>
      <p:bldP spid="193620" grpId="0" animBg="1"/>
      <p:bldP spid="193621" grpId="0" animBg="1"/>
      <p:bldP spid="193622" grpId="0" animBg="1"/>
      <p:bldP spid="193625" grpId="0"/>
      <p:bldP spid="1936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>
            <a:extLst>
              <a:ext uri="{FF2B5EF4-FFF2-40B4-BE49-F238E27FC236}">
                <a16:creationId xmlns:a16="http://schemas.microsoft.com/office/drawing/2014/main" id="{2BA8A746-E56F-0E02-C62C-6C25059E8DB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762000" cy="762000"/>
            <a:chOff x="960" y="432"/>
            <a:chExt cx="480" cy="480"/>
          </a:xfrm>
        </p:grpSpPr>
        <p:sp>
          <p:nvSpPr>
            <p:cNvPr id="18527" name="Freeform 3">
              <a:extLst>
                <a:ext uri="{FF2B5EF4-FFF2-40B4-BE49-F238E27FC236}">
                  <a16:creationId xmlns:a16="http://schemas.microsoft.com/office/drawing/2014/main" id="{29ADE2A8-5E4D-33C3-2AA4-15ECA7CD7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528" name="Freeform 4">
              <a:extLst>
                <a:ext uri="{FF2B5EF4-FFF2-40B4-BE49-F238E27FC236}">
                  <a16:creationId xmlns:a16="http://schemas.microsoft.com/office/drawing/2014/main" id="{B69A3628-5A25-712B-2B43-42E5A12FA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435" name="Line 6">
            <a:extLst>
              <a:ext uri="{FF2B5EF4-FFF2-40B4-BE49-F238E27FC236}">
                <a16:creationId xmlns:a16="http://schemas.microsoft.com/office/drawing/2014/main" id="{A2C7525A-A324-66F8-4D1F-D1F4BBD8A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581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36" name="Text Box 7">
            <a:extLst>
              <a:ext uri="{FF2B5EF4-FFF2-40B4-BE49-F238E27FC236}">
                <a16:creationId xmlns:a16="http://schemas.microsoft.com/office/drawing/2014/main" id="{8B6DF3DA-2E20-0F54-203E-27AC066D9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87650"/>
            <a:ext cx="83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Time (msec)</a:t>
            </a:r>
            <a:endParaRPr lang="es-ES" altLang="en-US" sz="1800"/>
          </a:p>
        </p:txBody>
      </p:sp>
      <p:sp>
        <p:nvSpPr>
          <p:cNvPr id="18437" name="Line 8">
            <a:extLst>
              <a:ext uri="{FF2B5EF4-FFF2-40B4-BE49-F238E27FC236}">
                <a16:creationId xmlns:a16="http://schemas.microsoft.com/office/drawing/2014/main" id="{10B7980B-A119-6798-2CA9-9475516D2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38" name="Text Box 9">
            <a:extLst>
              <a:ext uri="{FF2B5EF4-FFF2-40B4-BE49-F238E27FC236}">
                <a16:creationId xmlns:a16="http://schemas.microsoft.com/office/drawing/2014/main" id="{EF310237-2B50-8776-4F82-BFEB01D8D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1000"/>
            <a:ext cx="1600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1600" b="1"/>
              <a:t>Membrane potential (mV)</a:t>
            </a:r>
            <a:endParaRPr lang="es-ES" altLang="en-US" sz="1600" b="1"/>
          </a:p>
        </p:txBody>
      </p:sp>
      <p:sp>
        <p:nvSpPr>
          <p:cNvPr id="18439" name="Text Box 10">
            <a:extLst>
              <a:ext uri="{FF2B5EF4-FFF2-40B4-BE49-F238E27FC236}">
                <a16:creationId xmlns:a16="http://schemas.microsoft.com/office/drawing/2014/main" id="{8BF0BA24-3BFD-6C50-41EF-D29C4DC80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0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-70</a:t>
            </a:r>
            <a:endParaRPr lang="es-ES" altLang="en-US" sz="2400"/>
          </a:p>
        </p:txBody>
      </p:sp>
      <p:sp>
        <p:nvSpPr>
          <p:cNvPr id="18440" name="Line 11">
            <a:extLst>
              <a:ext uri="{FF2B5EF4-FFF2-40B4-BE49-F238E27FC236}">
                <a16:creationId xmlns:a16="http://schemas.microsoft.com/office/drawing/2014/main" id="{D5B66592-D1C1-2DFB-40E1-134F0FAFB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41" name="Text Box 12">
            <a:extLst>
              <a:ext uri="{FF2B5EF4-FFF2-40B4-BE49-F238E27FC236}">
                <a16:creationId xmlns:a16="http://schemas.microsoft.com/office/drawing/2014/main" id="{287E3D26-DF9D-6162-509D-FA7A74508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861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0</a:t>
            </a:r>
            <a:endParaRPr lang="es-ES" altLang="en-US" sz="2400"/>
          </a:p>
        </p:txBody>
      </p:sp>
      <p:sp>
        <p:nvSpPr>
          <p:cNvPr id="18442" name="Text Box 13">
            <a:extLst>
              <a:ext uri="{FF2B5EF4-FFF2-40B4-BE49-F238E27FC236}">
                <a16:creationId xmlns:a16="http://schemas.microsoft.com/office/drawing/2014/main" id="{FF4C0C54-BE36-46EE-E942-CC2B55CB2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RP</a:t>
            </a:r>
            <a:endParaRPr lang="es-ES" altLang="en-US" sz="2400"/>
          </a:p>
        </p:txBody>
      </p:sp>
      <p:sp>
        <p:nvSpPr>
          <p:cNvPr id="18443" name="Line 14">
            <a:extLst>
              <a:ext uri="{FF2B5EF4-FFF2-40B4-BE49-F238E27FC236}">
                <a16:creationId xmlns:a16="http://schemas.microsoft.com/office/drawing/2014/main" id="{69346BD8-B367-A64C-792A-015C06F86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44" name="Text Box 15">
            <a:extLst>
              <a:ext uri="{FF2B5EF4-FFF2-40B4-BE49-F238E27FC236}">
                <a16:creationId xmlns:a16="http://schemas.microsoft.com/office/drawing/2014/main" id="{211B976B-1D0A-F783-6048-0995D8F22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28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+40</a:t>
            </a:r>
            <a:endParaRPr lang="es-ES" altLang="en-US" sz="2400"/>
          </a:p>
        </p:txBody>
      </p:sp>
      <p:pic>
        <p:nvPicPr>
          <p:cNvPr id="18445" name="Picture 16" descr="membrana">
            <a:extLst>
              <a:ext uri="{FF2B5EF4-FFF2-40B4-BE49-F238E27FC236}">
                <a16:creationId xmlns:a16="http://schemas.microsoft.com/office/drawing/2014/main" id="{9AE62B81-395B-F362-A257-456E1A74E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50657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46" name="Group 17">
            <a:extLst>
              <a:ext uri="{FF2B5EF4-FFF2-40B4-BE49-F238E27FC236}">
                <a16:creationId xmlns:a16="http://schemas.microsoft.com/office/drawing/2014/main" id="{A1215B35-9E83-5D23-70E5-697044E6B8E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314450"/>
            <a:ext cx="762000" cy="762000"/>
            <a:chOff x="960" y="432"/>
            <a:chExt cx="480" cy="480"/>
          </a:xfrm>
        </p:grpSpPr>
        <p:sp>
          <p:nvSpPr>
            <p:cNvPr id="18525" name="Freeform 18">
              <a:extLst>
                <a:ext uri="{FF2B5EF4-FFF2-40B4-BE49-F238E27FC236}">
                  <a16:creationId xmlns:a16="http://schemas.microsoft.com/office/drawing/2014/main" id="{1C442359-524A-A93C-F7E8-846F13E9C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526" name="Freeform 19">
              <a:extLst>
                <a:ext uri="{FF2B5EF4-FFF2-40B4-BE49-F238E27FC236}">
                  <a16:creationId xmlns:a16="http://schemas.microsoft.com/office/drawing/2014/main" id="{C02B5A99-CC66-E47D-C8C6-C43CDE390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447" name="Group 20">
            <a:extLst>
              <a:ext uri="{FF2B5EF4-FFF2-40B4-BE49-F238E27FC236}">
                <a16:creationId xmlns:a16="http://schemas.microsoft.com/office/drawing/2014/main" id="{04EAFABE-C7DB-4E14-F392-51D33505008D}"/>
              </a:ext>
            </a:extLst>
          </p:cNvPr>
          <p:cNvGrpSpPr>
            <a:grpSpLocks/>
          </p:cNvGrpSpPr>
          <p:nvPr/>
        </p:nvGrpSpPr>
        <p:grpSpPr bwMode="auto">
          <a:xfrm>
            <a:off x="7715250" y="1314450"/>
            <a:ext cx="762000" cy="762000"/>
            <a:chOff x="4848" y="1920"/>
            <a:chExt cx="480" cy="480"/>
          </a:xfrm>
        </p:grpSpPr>
        <p:sp>
          <p:nvSpPr>
            <p:cNvPr id="18521" name="Rectangle 21">
              <a:extLst>
                <a:ext uri="{FF2B5EF4-FFF2-40B4-BE49-F238E27FC236}">
                  <a16:creationId xmlns:a16="http://schemas.microsoft.com/office/drawing/2014/main" id="{C27D7619-CB0A-D8A1-3F38-551ACBACA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2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grpSp>
          <p:nvGrpSpPr>
            <p:cNvPr id="18522" name="Group 22">
              <a:extLst>
                <a:ext uri="{FF2B5EF4-FFF2-40B4-BE49-F238E27FC236}">
                  <a16:creationId xmlns:a16="http://schemas.microsoft.com/office/drawing/2014/main" id="{9F0BF572-5AC6-D1F6-0697-1A1E5A34B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920"/>
              <a:ext cx="480" cy="480"/>
              <a:chOff x="3504" y="336"/>
              <a:chExt cx="480" cy="480"/>
            </a:xfrm>
          </p:grpSpPr>
          <p:sp>
            <p:nvSpPr>
              <p:cNvPr id="18523" name="Freeform 23">
                <a:extLst>
                  <a:ext uri="{FF2B5EF4-FFF2-40B4-BE49-F238E27FC236}">
                    <a16:creationId xmlns:a16="http://schemas.microsoft.com/office/drawing/2014/main" id="{C2C45DC1-F205-CDF5-8B72-322E92B74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524" name="Freeform 24">
                <a:extLst>
                  <a:ext uri="{FF2B5EF4-FFF2-40B4-BE49-F238E27FC236}">
                    <a16:creationId xmlns:a16="http://schemas.microsoft.com/office/drawing/2014/main" id="{2AA20F9F-E27A-C50C-6DD3-7154F048F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8448" name="Group 25">
            <a:extLst>
              <a:ext uri="{FF2B5EF4-FFF2-40B4-BE49-F238E27FC236}">
                <a16:creationId xmlns:a16="http://schemas.microsoft.com/office/drawing/2014/main" id="{4BAAF092-6A63-CBA5-469B-7A4A29598889}"/>
              </a:ext>
            </a:extLst>
          </p:cNvPr>
          <p:cNvGrpSpPr>
            <a:grpSpLocks/>
          </p:cNvGrpSpPr>
          <p:nvPr/>
        </p:nvGrpSpPr>
        <p:grpSpPr bwMode="auto">
          <a:xfrm>
            <a:off x="7600950" y="0"/>
            <a:ext cx="1847850" cy="639763"/>
            <a:chOff x="4788" y="0"/>
            <a:chExt cx="1164" cy="403"/>
          </a:xfrm>
        </p:grpSpPr>
        <p:sp>
          <p:nvSpPr>
            <p:cNvPr id="18517" name="Oval 26">
              <a:extLst>
                <a:ext uri="{FF2B5EF4-FFF2-40B4-BE49-F238E27FC236}">
                  <a16:creationId xmlns:a16="http://schemas.microsoft.com/office/drawing/2014/main" id="{A3E0D604-3F7A-56E3-059D-1C3D3C71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0"/>
              <a:ext cx="432" cy="40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8518" name="Text Box 27">
              <a:extLst>
                <a:ext uri="{FF2B5EF4-FFF2-40B4-BE49-F238E27FC236}">
                  <a16:creationId xmlns:a16="http://schemas.microsoft.com/office/drawing/2014/main" id="{B6E75C5D-0EBB-271A-825A-4F6237E0F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Na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  <p:sp>
          <p:nvSpPr>
            <p:cNvPr id="18519" name="Oval 28">
              <a:extLst>
                <a:ext uri="{FF2B5EF4-FFF2-40B4-BE49-F238E27FC236}">
                  <a16:creationId xmlns:a16="http://schemas.microsoft.com/office/drawing/2014/main" id="{F54A8FF0-9DD9-4885-03FD-D20AA8369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0"/>
              <a:ext cx="432" cy="403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8520" name="Text Box 29">
              <a:extLst>
                <a:ext uri="{FF2B5EF4-FFF2-40B4-BE49-F238E27FC236}">
                  <a16:creationId xmlns:a16="http://schemas.microsoft.com/office/drawing/2014/main" id="{7B141982-84D6-1905-9E2A-2A5CB90ED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K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</p:grpSp>
      <p:sp>
        <p:nvSpPr>
          <p:cNvPr id="194590" name="AutoShape 30">
            <a:extLst>
              <a:ext uri="{FF2B5EF4-FFF2-40B4-BE49-F238E27FC236}">
                <a16:creationId xmlns:a16="http://schemas.microsoft.com/office/drawing/2014/main" id="{1A3811C2-FD84-E86D-5BF9-F838FFA94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41663"/>
            <a:ext cx="188913" cy="439737"/>
          </a:xfrm>
          <a:prstGeom prst="downArrow">
            <a:avLst>
              <a:gd name="adj1" fmla="val 50000"/>
              <a:gd name="adj2" fmla="val 58193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591" name="Freeform 31">
            <a:extLst>
              <a:ext uri="{FF2B5EF4-FFF2-40B4-BE49-F238E27FC236}">
                <a16:creationId xmlns:a16="http://schemas.microsoft.com/office/drawing/2014/main" id="{7F61DE71-C06D-05E2-2FFA-F2A25308A758}"/>
              </a:ext>
            </a:extLst>
          </p:cNvPr>
          <p:cNvSpPr>
            <a:spLocks/>
          </p:cNvSpPr>
          <p:nvPr/>
        </p:nvSpPr>
        <p:spPr bwMode="auto">
          <a:xfrm>
            <a:off x="1362075" y="4710113"/>
            <a:ext cx="530225" cy="330200"/>
          </a:xfrm>
          <a:custGeom>
            <a:avLst/>
            <a:gdLst>
              <a:gd name="T0" fmla="*/ 0 w 334"/>
              <a:gd name="T1" fmla="*/ 2147483646 h 208"/>
              <a:gd name="T2" fmla="*/ 2147483646 w 334"/>
              <a:gd name="T3" fmla="*/ 2147483646 h 208"/>
              <a:gd name="T4" fmla="*/ 2147483646 w 334"/>
              <a:gd name="T5" fmla="*/ 2147483646 h 208"/>
              <a:gd name="T6" fmla="*/ 2147483646 w 334"/>
              <a:gd name="T7" fmla="*/ 2147483646 h 208"/>
              <a:gd name="T8" fmla="*/ 2147483646 w 334"/>
              <a:gd name="T9" fmla="*/ 2147483646 h 208"/>
              <a:gd name="T10" fmla="*/ 2147483646 w 334"/>
              <a:gd name="T11" fmla="*/ 2147483646 h 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4"/>
              <a:gd name="T19" fmla="*/ 0 h 208"/>
              <a:gd name="T20" fmla="*/ 334 w 334"/>
              <a:gd name="T21" fmla="*/ 208 h 2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4" h="208">
                <a:moveTo>
                  <a:pt x="0" y="201"/>
                </a:moveTo>
                <a:cubicBezTo>
                  <a:pt x="7" y="199"/>
                  <a:pt x="25" y="208"/>
                  <a:pt x="42" y="183"/>
                </a:cubicBezTo>
                <a:cubicBezTo>
                  <a:pt x="59" y="158"/>
                  <a:pt x="77" y="79"/>
                  <a:pt x="102" y="49"/>
                </a:cubicBezTo>
                <a:cubicBezTo>
                  <a:pt x="127" y="19"/>
                  <a:pt x="159" y="0"/>
                  <a:pt x="190" y="1"/>
                </a:cubicBezTo>
                <a:cubicBezTo>
                  <a:pt x="221" y="2"/>
                  <a:pt x="262" y="26"/>
                  <a:pt x="286" y="57"/>
                </a:cubicBezTo>
                <a:cubicBezTo>
                  <a:pt x="310" y="88"/>
                  <a:pt x="324" y="158"/>
                  <a:pt x="334" y="185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51" name="Oval 32">
            <a:extLst>
              <a:ext uri="{FF2B5EF4-FFF2-40B4-BE49-F238E27FC236}">
                <a16:creationId xmlns:a16="http://schemas.microsoft.com/office/drawing/2014/main" id="{6E52D498-39F4-1E90-9BE9-DE0F9131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52" name="Oval 33">
            <a:extLst>
              <a:ext uri="{FF2B5EF4-FFF2-40B4-BE49-F238E27FC236}">
                <a16:creationId xmlns:a16="http://schemas.microsoft.com/office/drawing/2014/main" id="{83C15F7C-3E7D-531E-F309-F337AEC0E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53" name="Oval 34">
            <a:extLst>
              <a:ext uri="{FF2B5EF4-FFF2-40B4-BE49-F238E27FC236}">
                <a16:creationId xmlns:a16="http://schemas.microsoft.com/office/drawing/2014/main" id="{99ACDCA1-EBC6-1DBC-828B-4154FBC4A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54" name="Oval 35">
            <a:extLst>
              <a:ext uri="{FF2B5EF4-FFF2-40B4-BE49-F238E27FC236}">
                <a16:creationId xmlns:a16="http://schemas.microsoft.com/office/drawing/2014/main" id="{F9B5CBBA-CACE-CF00-B1BE-FD863924D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55" name="Oval 36">
            <a:extLst>
              <a:ext uri="{FF2B5EF4-FFF2-40B4-BE49-F238E27FC236}">
                <a16:creationId xmlns:a16="http://schemas.microsoft.com/office/drawing/2014/main" id="{A39DBB1C-6E1E-3A50-B6C8-4CC268AF8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56" name="Oval 37">
            <a:extLst>
              <a:ext uri="{FF2B5EF4-FFF2-40B4-BE49-F238E27FC236}">
                <a16:creationId xmlns:a16="http://schemas.microsoft.com/office/drawing/2014/main" id="{25B69B3B-A1A1-6A01-9146-98008D004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57" name="Oval 38">
            <a:extLst>
              <a:ext uri="{FF2B5EF4-FFF2-40B4-BE49-F238E27FC236}">
                <a16:creationId xmlns:a16="http://schemas.microsoft.com/office/drawing/2014/main" id="{EA44B4DD-D19F-896F-BAED-F1393DD4B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58" name="Oval 39">
            <a:extLst>
              <a:ext uri="{FF2B5EF4-FFF2-40B4-BE49-F238E27FC236}">
                <a16:creationId xmlns:a16="http://schemas.microsoft.com/office/drawing/2014/main" id="{33EEA019-4615-6BEA-7862-531D037B8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914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59" name="Oval 40">
            <a:extLst>
              <a:ext uri="{FF2B5EF4-FFF2-40B4-BE49-F238E27FC236}">
                <a16:creationId xmlns:a16="http://schemas.microsoft.com/office/drawing/2014/main" id="{F1986275-4190-7A8D-84AF-2EC53CAE9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60" name="Oval 41">
            <a:extLst>
              <a:ext uri="{FF2B5EF4-FFF2-40B4-BE49-F238E27FC236}">
                <a16:creationId xmlns:a16="http://schemas.microsoft.com/office/drawing/2014/main" id="{53925087-BEC1-22CB-0D51-792E022DC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61" name="Oval 42">
            <a:extLst>
              <a:ext uri="{FF2B5EF4-FFF2-40B4-BE49-F238E27FC236}">
                <a16:creationId xmlns:a16="http://schemas.microsoft.com/office/drawing/2014/main" id="{9669F21E-D8BD-C84C-6D67-2F5A5E156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62" name="Oval 43">
            <a:extLst>
              <a:ext uri="{FF2B5EF4-FFF2-40B4-BE49-F238E27FC236}">
                <a16:creationId xmlns:a16="http://schemas.microsoft.com/office/drawing/2014/main" id="{ED7D5E05-6A67-347E-47A2-AED97FB5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63" name="Oval 44">
            <a:extLst>
              <a:ext uri="{FF2B5EF4-FFF2-40B4-BE49-F238E27FC236}">
                <a16:creationId xmlns:a16="http://schemas.microsoft.com/office/drawing/2014/main" id="{34ACE061-1DB9-0869-D461-E4644314D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64" name="Oval 45">
            <a:extLst>
              <a:ext uri="{FF2B5EF4-FFF2-40B4-BE49-F238E27FC236}">
                <a16:creationId xmlns:a16="http://schemas.microsoft.com/office/drawing/2014/main" id="{F14E7AC2-3877-2DAB-0FCF-A6FB671D5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65" name="Oval 46">
            <a:extLst>
              <a:ext uri="{FF2B5EF4-FFF2-40B4-BE49-F238E27FC236}">
                <a16:creationId xmlns:a16="http://schemas.microsoft.com/office/drawing/2014/main" id="{5B5C5880-6604-90A0-042D-00310147E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66" name="Oval 47">
            <a:extLst>
              <a:ext uri="{FF2B5EF4-FFF2-40B4-BE49-F238E27FC236}">
                <a16:creationId xmlns:a16="http://schemas.microsoft.com/office/drawing/2014/main" id="{1AA9A6E2-235E-DBC6-B9F7-A2D7FA7E8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67" name="Oval 48">
            <a:extLst>
              <a:ext uri="{FF2B5EF4-FFF2-40B4-BE49-F238E27FC236}">
                <a16:creationId xmlns:a16="http://schemas.microsoft.com/office/drawing/2014/main" id="{03B8DDA3-E734-C69E-CF99-1FF164BCA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68" name="Oval 49">
            <a:extLst>
              <a:ext uri="{FF2B5EF4-FFF2-40B4-BE49-F238E27FC236}">
                <a16:creationId xmlns:a16="http://schemas.microsoft.com/office/drawing/2014/main" id="{2DDA9492-1DCC-D70A-9BC9-57CCA652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69" name="Oval 50">
            <a:extLst>
              <a:ext uri="{FF2B5EF4-FFF2-40B4-BE49-F238E27FC236}">
                <a16:creationId xmlns:a16="http://schemas.microsoft.com/office/drawing/2014/main" id="{E3567F0E-C65B-6EEE-9021-A65375CD6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70" name="Oval 51">
            <a:extLst>
              <a:ext uri="{FF2B5EF4-FFF2-40B4-BE49-F238E27FC236}">
                <a16:creationId xmlns:a16="http://schemas.microsoft.com/office/drawing/2014/main" id="{3C8969DC-CB1F-F801-D2CC-45F7D8A01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71" name="Oval 52">
            <a:extLst>
              <a:ext uri="{FF2B5EF4-FFF2-40B4-BE49-F238E27FC236}">
                <a16:creationId xmlns:a16="http://schemas.microsoft.com/office/drawing/2014/main" id="{29D43299-B4DD-D5D9-41BC-E5880BF0F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72" name="Oval 53">
            <a:extLst>
              <a:ext uri="{FF2B5EF4-FFF2-40B4-BE49-F238E27FC236}">
                <a16:creationId xmlns:a16="http://schemas.microsoft.com/office/drawing/2014/main" id="{AEFDFEEF-6BD5-A416-E900-390CF6FE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73" name="Oval 54">
            <a:extLst>
              <a:ext uri="{FF2B5EF4-FFF2-40B4-BE49-F238E27FC236}">
                <a16:creationId xmlns:a16="http://schemas.microsoft.com/office/drawing/2014/main" id="{788AE0A0-3CA0-B5BD-D0F8-DDA6E3B9D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74" name="Oval 55">
            <a:extLst>
              <a:ext uri="{FF2B5EF4-FFF2-40B4-BE49-F238E27FC236}">
                <a16:creationId xmlns:a16="http://schemas.microsoft.com/office/drawing/2014/main" id="{2D196A1E-A90E-6683-952E-B0D241019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75" name="Oval 56">
            <a:extLst>
              <a:ext uri="{FF2B5EF4-FFF2-40B4-BE49-F238E27FC236}">
                <a16:creationId xmlns:a16="http://schemas.microsoft.com/office/drawing/2014/main" id="{3D627B6C-7DD3-7C87-AB2E-C1FEB3AFE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76" name="Oval 57">
            <a:extLst>
              <a:ext uri="{FF2B5EF4-FFF2-40B4-BE49-F238E27FC236}">
                <a16:creationId xmlns:a16="http://schemas.microsoft.com/office/drawing/2014/main" id="{84E96418-F876-074E-1239-9B9EAF52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77" name="Oval 58">
            <a:extLst>
              <a:ext uri="{FF2B5EF4-FFF2-40B4-BE49-F238E27FC236}">
                <a16:creationId xmlns:a16="http://schemas.microsoft.com/office/drawing/2014/main" id="{94739F24-BE88-BFEB-9E2E-57B3E4710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78" name="Oval 59">
            <a:extLst>
              <a:ext uri="{FF2B5EF4-FFF2-40B4-BE49-F238E27FC236}">
                <a16:creationId xmlns:a16="http://schemas.microsoft.com/office/drawing/2014/main" id="{F264CEEC-4AED-9029-5911-0343FE96C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79" name="Oval 60">
            <a:extLst>
              <a:ext uri="{FF2B5EF4-FFF2-40B4-BE49-F238E27FC236}">
                <a16:creationId xmlns:a16="http://schemas.microsoft.com/office/drawing/2014/main" id="{4EF8ACA4-D32B-58D3-C387-AB36070A9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80" name="Oval 61">
            <a:extLst>
              <a:ext uri="{FF2B5EF4-FFF2-40B4-BE49-F238E27FC236}">
                <a16:creationId xmlns:a16="http://schemas.microsoft.com/office/drawing/2014/main" id="{537F5380-5954-9A9B-7AF9-9AABA78D4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81" name="Oval 62">
            <a:extLst>
              <a:ext uri="{FF2B5EF4-FFF2-40B4-BE49-F238E27FC236}">
                <a16:creationId xmlns:a16="http://schemas.microsoft.com/office/drawing/2014/main" id="{2B5CDC26-598D-CCC9-41D3-B446A352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82" name="Oval 63">
            <a:extLst>
              <a:ext uri="{FF2B5EF4-FFF2-40B4-BE49-F238E27FC236}">
                <a16:creationId xmlns:a16="http://schemas.microsoft.com/office/drawing/2014/main" id="{F9B02803-CA58-29DB-3423-27F31EF43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83" name="Oval 64">
            <a:extLst>
              <a:ext uri="{FF2B5EF4-FFF2-40B4-BE49-F238E27FC236}">
                <a16:creationId xmlns:a16="http://schemas.microsoft.com/office/drawing/2014/main" id="{E4889020-0543-4E87-6250-B02E203A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84" name="Oval 65">
            <a:extLst>
              <a:ext uri="{FF2B5EF4-FFF2-40B4-BE49-F238E27FC236}">
                <a16:creationId xmlns:a16="http://schemas.microsoft.com/office/drawing/2014/main" id="{6D4BEE09-F253-5D48-4D76-939E5976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14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85" name="Oval 66">
            <a:extLst>
              <a:ext uri="{FF2B5EF4-FFF2-40B4-BE49-F238E27FC236}">
                <a16:creationId xmlns:a16="http://schemas.microsoft.com/office/drawing/2014/main" id="{07241450-E0D0-6AC7-2DBE-9B0FB2CC1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86" name="Oval 67">
            <a:extLst>
              <a:ext uri="{FF2B5EF4-FFF2-40B4-BE49-F238E27FC236}">
                <a16:creationId xmlns:a16="http://schemas.microsoft.com/office/drawing/2014/main" id="{F9C37A1C-D60B-60B9-85EE-CE66C8E95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87" name="Oval 68">
            <a:extLst>
              <a:ext uri="{FF2B5EF4-FFF2-40B4-BE49-F238E27FC236}">
                <a16:creationId xmlns:a16="http://schemas.microsoft.com/office/drawing/2014/main" id="{CA6AEFCC-1765-0ABB-ED74-2D3E9B94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88" name="Oval 69">
            <a:extLst>
              <a:ext uri="{FF2B5EF4-FFF2-40B4-BE49-F238E27FC236}">
                <a16:creationId xmlns:a16="http://schemas.microsoft.com/office/drawing/2014/main" id="{0E9FA668-5698-7426-5816-FDAE0D4C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18489" name="Group 70">
            <a:extLst>
              <a:ext uri="{FF2B5EF4-FFF2-40B4-BE49-F238E27FC236}">
                <a16:creationId xmlns:a16="http://schemas.microsoft.com/office/drawing/2014/main" id="{F3625D2A-9A0C-84CF-F8D6-1AACC599140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314450"/>
            <a:ext cx="762000" cy="762000"/>
            <a:chOff x="960" y="432"/>
            <a:chExt cx="480" cy="480"/>
          </a:xfrm>
        </p:grpSpPr>
        <p:sp>
          <p:nvSpPr>
            <p:cNvPr id="18515" name="Freeform 71">
              <a:extLst>
                <a:ext uri="{FF2B5EF4-FFF2-40B4-BE49-F238E27FC236}">
                  <a16:creationId xmlns:a16="http://schemas.microsoft.com/office/drawing/2014/main" id="{D6145303-4726-EC90-2624-65A806EE8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516" name="Freeform 72">
              <a:extLst>
                <a:ext uri="{FF2B5EF4-FFF2-40B4-BE49-F238E27FC236}">
                  <a16:creationId xmlns:a16="http://schemas.microsoft.com/office/drawing/2014/main" id="{2FDEF2DD-7E25-8289-EE61-30154F0F0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490" name="Group 73">
            <a:extLst>
              <a:ext uri="{FF2B5EF4-FFF2-40B4-BE49-F238E27FC236}">
                <a16:creationId xmlns:a16="http://schemas.microsoft.com/office/drawing/2014/main" id="{CCBC2E7D-C744-3601-A936-C1E650E4F51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371600"/>
            <a:ext cx="3733800" cy="457200"/>
            <a:chOff x="48" y="864"/>
            <a:chExt cx="2352" cy="288"/>
          </a:xfrm>
        </p:grpSpPr>
        <p:sp>
          <p:nvSpPr>
            <p:cNvPr id="18513" name="Text Box 74">
              <a:extLst>
                <a:ext uri="{FF2B5EF4-FFF2-40B4-BE49-F238E27FC236}">
                  <a16:creationId xmlns:a16="http://schemas.microsoft.com/office/drawing/2014/main" id="{1EFBB870-38A4-AFDC-D6B3-1D268757B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+55</a:t>
              </a:r>
              <a:endParaRPr lang="es-ES" altLang="en-US" sz="2400"/>
            </a:p>
          </p:txBody>
        </p:sp>
        <p:sp>
          <p:nvSpPr>
            <p:cNvPr id="18514" name="Line 75">
              <a:extLst>
                <a:ext uri="{FF2B5EF4-FFF2-40B4-BE49-F238E27FC236}">
                  <a16:creationId xmlns:a16="http://schemas.microsoft.com/office/drawing/2014/main" id="{1A5E5D42-0964-2C67-BCD1-7D2C344E6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56"/>
              <a:ext cx="196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491" name="Group 76">
            <a:extLst>
              <a:ext uri="{FF2B5EF4-FFF2-40B4-BE49-F238E27FC236}">
                <a16:creationId xmlns:a16="http://schemas.microsoft.com/office/drawing/2014/main" id="{C087BBD1-1055-9D03-A566-CCFCFC66B68D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181600"/>
            <a:ext cx="3733800" cy="457200"/>
            <a:chOff x="48" y="3264"/>
            <a:chExt cx="2352" cy="288"/>
          </a:xfrm>
        </p:grpSpPr>
        <p:sp>
          <p:nvSpPr>
            <p:cNvPr id="18511" name="Text Box 77">
              <a:extLst>
                <a:ext uri="{FF2B5EF4-FFF2-40B4-BE49-F238E27FC236}">
                  <a16:creationId xmlns:a16="http://schemas.microsoft.com/office/drawing/2014/main" id="{3683CD0C-EA9D-987D-6897-2219532CE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2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-75</a:t>
              </a:r>
              <a:endParaRPr lang="es-ES" altLang="en-US" sz="2400"/>
            </a:p>
          </p:txBody>
        </p:sp>
        <p:sp>
          <p:nvSpPr>
            <p:cNvPr id="18512" name="Line 78">
              <a:extLst>
                <a:ext uri="{FF2B5EF4-FFF2-40B4-BE49-F238E27FC236}">
                  <a16:creationId xmlns:a16="http://schemas.microsoft.com/office/drawing/2014/main" id="{15DF288B-68CD-23CB-219C-28E7D72B0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456"/>
              <a:ext cx="1968" cy="0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492" name="Group 79">
            <a:extLst>
              <a:ext uri="{FF2B5EF4-FFF2-40B4-BE49-F238E27FC236}">
                <a16:creationId xmlns:a16="http://schemas.microsoft.com/office/drawing/2014/main" id="{BB168429-81A9-2D7F-EE09-4BD9791593AE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1046163"/>
            <a:ext cx="1008063" cy="511175"/>
            <a:chOff x="3515" y="3566"/>
            <a:chExt cx="635" cy="322"/>
          </a:xfrm>
        </p:grpSpPr>
        <p:sp>
          <p:nvSpPr>
            <p:cNvPr id="18509" name="Text Box 80">
              <a:extLst>
                <a:ext uri="{FF2B5EF4-FFF2-40B4-BE49-F238E27FC236}">
                  <a16:creationId xmlns:a16="http://schemas.microsoft.com/office/drawing/2014/main" id="{3D9145E5-CB52-7881-491D-B38A9A44D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8510" name="Text Box 81">
              <a:extLst>
                <a:ext uri="{FF2B5EF4-FFF2-40B4-BE49-F238E27FC236}">
                  <a16:creationId xmlns:a16="http://schemas.microsoft.com/office/drawing/2014/main" id="{7D57F693-0E49-BDDF-B9C5-C71C76721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</a:rPr>
                <a:t>Na</a:t>
              </a:r>
              <a:r>
                <a:rPr lang="es-ES" altLang="en-US" sz="1800" b="1" baseline="300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18493" name="Group 82">
            <a:extLst>
              <a:ext uri="{FF2B5EF4-FFF2-40B4-BE49-F238E27FC236}">
                <a16:creationId xmlns:a16="http://schemas.microsoft.com/office/drawing/2014/main" id="{D622797E-EDF6-1D07-B06E-C0C5339259E5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5445125"/>
            <a:ext cx="1008063" cy="511175"/>
            <a:chOff x="3515" y="3566"/>
            <a:chExt cx="635" cy="322"/>
          </a:xfrm>
        </p:grpSpPr>
        <p:sp>
          <p:nvSpPr>
            <p:cNvPr id="18507" name="Text Box 83">
              <a:extLst>
                <a:ext uri="{FF2B5EF4-FFF2-40B4-BE49-F238E27FC236}">
                  <a16:creationId xmlns:a16="http://schemas.microsoft.com/office/drawing/2014/main" id="{911FC1DD-66C9-27E9-A174-5EF633EB3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18508" name="Text Box 84">
              <a:extLst>
                <a:ext uri="{FF2B5EF4-FFF2-40B4-BE49-F238E27FC236}">
                  <a16:creationId xmlns:a16="http://schemas.microsoft.com/office/drawing/2014/main" id="{308EFFE5-33E7-ED4D-8A6D-897118CCB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chemeClr val="accent2"/>
                  </a:solidFill>
                </a:rPr>
                <a:t>K</a:t>
              </a:r>
              <a:r>
                <a:rPr lang="es-ES" altLang="en-US" sz="1800" b="1" baseline="3000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18494" name="Oval 85">
            <a:extLst>
              <a:ext uri="{FF2B5EF4-FFF2-40B4-BE49-F238E27FC236}">
                <a16:creationId xmlns:a16="http://schemas.microsoft.com/office/drawing/2014/main" id="{1787C6DD-E984-32EB-2408-1B7A5A6A8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95" name="Oval 86">
            <a:extLst>
              <a:ext uri="{FF2B5EF4-FFF2-40B4-BE49-F238E27FC236}">
                <a16:creationId xmlns:a16="http://schemas.microsoft.com/office/drawing/2014/main" id="{C9E7DB2D-2A0D-2840-4391-8B8F25856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96" name="Oval 87">
            <a:extLst>
              <a:ext uri="{FF2B5EF4-FFF2-40B4-BE49-F238E27FC236}">
                <a16:creationId xmlns:a16="http://schemas.microsoft.com/office/drawing/2014/main" id="{03B4040A-C28C-6CCF-4CA0-E333F677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97" name="Oval 88">
            <a:extLst>
              <a:ext uri="{FF2B5EF4-FFF2-40B4-BE49-F238E27FC236}">
                <a16:creationId xmlns:a16="http://schemas.microsoft.com/office/drawing/2014/main" id="{D9A8B44D-F5BA-AF0A-C412-6351FC00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98" name="Oval 89">
            <a:extLst>
              <a:ext uri="{FF2B5EF4-FFF2-40B4-BE49-F238E27FC236}">
                <a16:creationId xmlns:a16="http://schemas.microsoft.com/office/drawing/2014/main" id="{C5F44CB3-F1D8-CEC2-FD23-CE7DED02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499" name="Oval 90">
            <a:extLst>
              <a:ext uri="{FF2B5EF4-FFF2-40B4-BE49-F238E27FC236}">
                <a16:creationId xmlns:a16="http://schemas.microsoft.com/office/drawing/2014/main" id="{9EF95195-4B84-311C-0B14-77086AD4A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500" name="Oval 91">
            <a:extLst>
              <a:ext uri="{FF2B5EF4-FFF2-40B4-BE49-F238E27FC236}">
                <a16:creationId xmlns:a16="http://schemas.microsoft.com/office/drawing/2014/main" id="{6DECB152-349E-4B42-4B0A-9095FDA0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501" name="Oval 92">
            <a:extLst>
              <a:ext uri="{FF2B5EF4-FFF2-40B4-BE49-F238E27FC236}">
                <a16:creationId xmlns:a16="http://schemas.microsoft.com/office/drawing/2014/main" id="{48528483-17E9-4449-B6D3-58EB8063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502" name="Oval 93">
            <a:extLst>
              <a:ext uri="{FF2B5EF4-FFF2-40B4-BE49-F238E27FC236}">
                <a16:creationId xmlns:a16="http://schemas.microsoft.com/office/drawing/2014/main" id="{81D26AB6-AF1C-5240-B832-C2FD024E5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503" name="Oval 94">
            <a:extLst>
              <a:ext uri="{FF2B5EF4-FFF2-40B4-BE49-F238E27FC236}">
                <a16:creationId xmlns:a16="http://schemas.microsoft.com/office/drawing/2014/main" id="{E4EF9D6D-258B-E253-826A-01663CCA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504" name="Oval 95">
            <a:extLst>
              <a:ext uri="{FF2B5EF4-FFF2-40B4-BE49-F238E27FC236}">
                <a16:creationId xmlns:a16="http://schemas.microsoft.com/office/drawing/2014/main" id="{31C2886C-3F29-1574-A133-7E681030C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505" name="Oval 96">
            <a:extLst>
              <a:ext uri="{FF2B5EF4-FFF2-40B4-BE49-F238E27FC236}">
                <a16:creationId xmlns:a16="http://schemas.microsoft.com/office/drawing/2014/main" id="{A50E5F07-71C2-9A1A-93D4-D0E5E73A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8506" name="Text Box 93">
            <a:extLst>
              <a:ext uri="{FF2B5EF4-FFF2-40B4-BE49-F238E27FC236}">
                <a16:creationId xmlns:a16="http://schemas.microsoft.com/office/drawing/2014/main" id="{437B03E2-E21C-BB35-B498-8EB1C6295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5448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ACTION POTENTIAL: IONIC FOUNDATIONS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2">
            <a:extLst>
              <a:ext uri="{FF2B5EF4-FFF2-40B4-BE49-F238E27FC236}">
                <a16:creationId xmlns:a16="http://schemas.microsoft.com/office/drawing/2014/main" id="{958D1DFF-5685-7059-5235-6CD51F27D98E}"/>
              </a:ext>
            </a:extLst>
          </p:cNvPr>
          <p:cNvSpPr>
            <a:spLocks/>
          </p:cNvSpPr>
          <p:nvPr/>
        </p:nvSpPr>
        <p:spPr bwMode="auto">
          <a:xfrm>
            <a:off x="1362075" y="4710113"/>
            <a:ext cx="530225" cy="330200"/>
          </a:xfrm>
          <a:custGeom>
            <a:avLst/>
            <a:gdLst>
              <a:gd name="T0" fmla="*/ 0 w 334"/>
              <a:gd name="T1" fmla="*/ 2147483646 h 208"/>
              <a:gd name="T2" fmla="*/ 2147483646 w 334"/>
              <a:gd name="T3" fmla="*/ 2147483646 h 208"/>
              <a:gd name="T4" fmla="*/ 2147483646 w 334"/>
              <a:gd name="T5" fmla="*/ 2147483646 h 208"/>
              <a:gd name="T6" fmla="*/ 2147483646 w 334"/>
              <a:gd name="T7" fmla="*/ 2147483646 h 208"/>
              <a:gd name="T8" fmla="*/ 2147483646 w 334"/>
              <a:gd name="T9" fmla="*/ 2147483646 h 208"/>
              <a:gd name="T10" fmla="*/ 2147483646 w 334"/>
              <a:gd name="T11" fmla="*/ 2147483646 h 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4"/>
              <a:gd name="T19" fmla="*/ 0 h 208"/>
              <a:gd name="T20" fmla="*/ 334 w 334"/>
              <a:gd name="T21" fmla="*/ 208 h 2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4" h="208">
                <a:moveTo>
                  <a:pt x="0" y="201"/>
                </a:moveTo>
                <a:cubicBezTo>
                  <a:pt x="7" y="199"/>
                  <a:pt x="25" y="208"/>
                  <a:pt x="42" y="183"/>
                </a:cubicBezTo>
                <a:cubicBezTo>
                  <a:pt x="59" y="158"/>
                  <a:pt x="77" y="79"/>
                  <a:pt x="102" y="49"/>
                </a:cubicBezTo>
                <a:cubicBezTo>
                  <a:pt x="127" y="19"/>
                  <a:pt x="159" y="0"/>
                  <a:pt x="190" y="1"/>
                </a:cubicBezTo>
                <a:cubicBezTo>
                  <a:pt x="221" y="2"/>
                  <a:pt x="262" y="26"/>
                  <a:pt x="286" y="57"/>
                </a:cubicBezTo>
                <a:cubicBezTo>
                  <a:pt x="310" y="88"/>
                  <a:pt x="324" y="158"/>
                  <a:pt x="334" y="185"/>
                </a:cubicBezTo>
              </a:path>
            </a:pathLst>
          </a:custGeom>
          <a:noFill/>
          <a:ln w="57150" cmpd="sng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FF5237A0-21DC-3137-B3D0-FBD6E49217B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762000" cy="762000"/>
            <a:chOff x="960" y="432"/>
            <a:chExt cx="480" cy="480"/>
          </a:xfrm>
        </p:grpSpPr>
        <p:sp>
          <p:nvSpPr>
            <p:cNvPr id="19555" name="Freeform 4">
              <a:extLst>
                <a:ext uri="{FF2B5EF4-FFF2-40B4-BE49-F238E27FC236}">
                  <a16:creationId xmlns:a16="http://schemas.microsoft.com/office/drawing/2014/main" id="{14E81EFE-4DC4-30C5-FF68-6706222F0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56" name="Freeform 5">
              <a:extLst>
                <a:ext uri="{FF2B5EF4-FFF2-40B4-BE49-F238E27FC236}">
                  <a16:creationId xmlns:a16="http://schemas.microsoft.com/office/drawing/2014/main" id="{90471F8B-4FAF-E1B4-D8F2-C708E619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460" name="Line 7">
            <a:extLst>
              <a:ext uri="{FF2B5EF4-FFF2-40B4-BE49-F238E27FC236}">
                <a16:creationId xmlns:a16="http://schemas.microsoft.com/office/drawing/2014/main" id="{D13C9FBE-85B2-3BD6-9323-EEE77CF78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581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61" name="Line 9">
            <a:extLst>
              <a:ext uri="{FF2B5EF4-FFF2-40B4-BE49-F238E27FC236}">
                <a16:creationId xmlns:a16="http://schemas.microsoft.com/office/drawing/2014/main" id="{F2099FA3-8804-8899-8FA9-1F1C3B978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62" name="Text Box 11">
            <a:extLst>
              <a:ext uri="{FF2B5EF4-FFF2-40B4-BE49-F238E27FC236}">
                <a16:creationId xmlns:a16="http://schemas.microsoft.com/office/drawing/2014/main" id="{1646AAE5-EF70-4909-28F9-4012CB108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0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-70</a:t>
            </a:r>
            <a:endParaRPr lang="es-ES" altLang="en-US" sz="2400"/>
          </a:p>
        </p:txBody>
      </p:sp>
      <p:sp>
        <p:nvSpPr>
          <p:cNvPr id="19463" name="Line 12">
            <a:extLst>
              <a:ext uri="{FF2B5EF4-FFF2-40B4-BE49-F238E27FC236}">
                <a16:creationId xmlns:a16="http://schemas.microsoft.com/office/drawing/2014/main" id="{52B269C2-CD7C-9B5F-FE95-05348202F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64" name="Text Box 13">
            <a:extLst>
              <a:ext uri="{FF2B5EF4-FFF2-40B4-BE49-F238E27FC236}">
                <a16:creationId xmlns:a16="http://schemas.microsoft.com/office/drawing/2014/main" id="{F477794F-B891-7DD9-39FD-07532E849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861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0</a:t>
            </a:r>
            <a:endParaRPr lang="es-ES" altLang="en-US" sz="2400"/>
          </a:p>
        </p:txBody>
      </p:sp>
      <p:sp>
        <p:nvSpPr>
          <p:cNvPr id="19465" name="Text Box 14">
            <a:extLst>
              <a:ext uri="{FF2B5EF4-FFF2-40B4-BE49-F238E27FC236}">
                <a16:creationId xmlns:a16="http://schemas.microsoft.com/office/drawing/2014/main" id="{0680CF44-A30C-1175-01EE-3060F632D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RP</a:t>
            </a:r>
            <a:endParaRPr lang="es-ES" altLang="en-US" sz="2400"/>
          </a:p>
        </p:txBody>
      </p:sp>
      <p:sp>
        <p:nvSpPr>
          <p:cNvPr id="19466" name="Line 15">
            <a:extLst>
              <a:ext uri="{FF2B5EF4-FFF2-40B4-BE49-F238E27FC236}">
                <a16:creationId xmlns:a16="http://schemas.microsoft.com/office/drawing/2014/main" id="{F673E348-1CEF-ED80-694B-B6961403B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67" name="Text Box 16">
            <a:extLst>
              <a:ext uri="{FF2B5EF4-FFF2-40B4-BE49-F238E27FC236}">
                <a16:creationId xmlns:a16="http://schemas.microsoft.com/office/drawing/2014/main" id="{9157A8C9-4A5D-A799-7F1D-B73BC454C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28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+40</a:t>
            </a:r>
            <a:endParaRPr lang="es-ES" altLang="en-US" sz="2400"/>
          </a:p>
        </p:txBody>
      </p:sp>
      <p:pic>
        <p:nvPicPr>
          <p:cNvPr id="19468" name="Picture 17" descr="membrana">
            <a:extLst>
              <a:ext uri="{FF2B5EF4-FFF2-40B4-BE49-F238E27FC236}">
                <a16:creationId xmlns:a16="http://schemas.microsoft.com/office/drawing/2014/main" id="{1E4A4A79-2CE4-1B25-8052-8D3C734C9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50657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9" name="Group 18">
            <a:extLst>
              <a:ext uri="{FF2B5EF4-FFF2-40B4-BE49-F238E27FC236}">
                <a16:creationId xmlns:a16="http://schemas.microsoft.com/office/drawing/2014/main" id="{48992BB9-3661-18A0-2292-B7CCBB3E34F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314450"/>
            <a:ext cx="762000" cy="762000"/>
            <a:chOff x="960" y="432"/>
            <a:chExt cx="480" cy="480"/>
          </a:xfrm>
        </p:grpSpPr>
        <p:sp>
          <p:nvSpPr>
            <p:cNvPr id="19553" name="Freeform 19">
              <a:extLst>
                <a:ext uri="{FF2B5EF4-FFF2-40B4-BE49-F238E27FC236}">
                  <a16:creationId xmlns:a16="http://schemas.microsoft.com/office/drawing/2014/main" id="{BF5100F7-CBAC-CB20-295B-A9755BA08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54" name="Freeform 20">
              <a:extLst>
                <a:ext uri="{FF2B5EF4-FFF2-40B4-BE49-F238E27FC236}">
                  <a16:creationId xmlns:a16="http://schemas.microsoft.com/office/drawing/2014/main" id="{3E9F1FD9-4173-C0F6-F47C-B58E86F4E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470" name="Group 21">
            <a:extLst>
              <a:ext uri="{FF2B5EF4-FFF2-40B4-BE49-F238E27FC236}">
                <a16:creationId xmlns:a16="http://schemas.microsoft.com/office/drawing/2014/main" id="{DF0B7960-3A11-B4D8-001F-5F6C1CDAD500}"/>
              </a:ext>
            </a:extLst>
          </p:cNvPr>
          <p:cNvGrpSpPr>
            <a:grpSpLocks/>
          </p:cNvGrpSpPr>
          <p:nvPr/>
        </p:nvGrpSpPr>
        <p:grpSpPr bwMode="auto">
          <a:xfrm>
            <a:off x="7715250" y="1314450"/>
            <a:ext cx="762000" cy="762000"/>
            <a:chOff x="4848" y="1920"/>
            <a:chExt cx="480" cy="480"/>
          </a:xfrm>
        </p:grpSpPr>
        <p:sp>
          <p:nvSpPr>
            <p:cNvPr id="19549" name="Rectangle 22">
              <a:extLst>
                <a:ext uri="{FF2B5EF4-FFF2-40B4-BE49-F238E27FC236}">
                  <a16:creationId xmlns:a16="http://schemas.microsoft.com/office/drawing/2014/main" id="{486A0DFC-01B4-3E85-A84B-97357FD3A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2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grpSp>
          <p:nvGrpSpPr>
            <p:cNvPr id="19550" name="Group 23">
              <a:extLst>
                <a:ext uri="{FF2B5EF4-FFF2-40B4-BE49-F238E27FC236}">
                  <a16:creationId xmlns:a16="http://schemas.microsoft.com/office/drawing/2014/main" id="{FA0BC592-0410-A773-EBE2-E24C540CA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920"/>
              <a:ext cx="480" cy="480"/>
              <a:chOff x="3504" y="336"/>
              <a:chExt cx="480" cy="480"/>
            </a:xfrm>
          </p:grpSpPr>
          <p:sp>
            <p:nvSpPr>
              <p:cNvPr id="19551" name="Freeform 24">
                <a:extLst>
                  <a:ext uri="{FF2B5EF4-FFF2-40B4-BE49-F238E27FC236}">
                    <a16:creationId xmlns:a16="http://schemas.microsoft.com/office/drawing/2014/main" id="{EF04BAEA-F1E6-2454-CEBF-7394BF9B8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52" name="Freeform 25">
                <a:extLst>
                  <a:ext uri="{FF2B5EF4-FFF2-40B4-BE49-F238E27FC236}">
                    <a16:creationId xmlns:a16="http://schemas.microsoft.com/office/drawing/2014/main" id="{48276A31-9350-2A30-4D96-17A5FE004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9471" name="Group 26">
            <a:extLst>
              <a:ext uri="{FF2B5EF4-FFF2-40B4-BE49-F238E27FC236}">
                <a16:creationId xmlns:a16="http://schemas.microsoft.com/office/drawing/2014/main" id="{AD131B09-E828-1E9D-82CE-4F611A91FA69}"/>
              </a:ext>
            </a:extLst>
          </p:cNvPr>
          <p:cNvGrpSpPr>
            <a:grpSpLocks/>
          </p:cNvGrpSpPr>
          <p:nvPr/>
        </p:nvGrpSpPr>
        <p:grpSpPr bwMode="auto">
          <a:xfrm>
            <a:off x="7600950" y="0"/>
            <a:ext cx="1847850" cy="639763"/>
            <a:chOff x="4788" y="0"/>
            <a:chExt cx="1164" cy="403"/>
          </a:xfrm>
        </p:grpSpPr>
        <p:sp>
          <p:nvSpPr>
            <p:cNvPr id="19545" name="Oval 27">
              <a:extLst>
                <a:ext uri="{FF2B5EF4-FFF2-40B4-BE49-F238E27FC236}">
                  <a16:creationId xmlns:a16="http://schemas.microsoft.com/office/drawing/2014/main" id="{1BA24321-D427-A1D6-6649-B88C1A26D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0"/>
              <a:ext cx="432" cy="40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9546" name="Text Box 28">
              <a:extLst>
                <a:ext uri="{FF2B5EF4-FFF2-40B4-BE49-F238E27FC236}">
                  <a16:creationId xmlns:a16="http://schemas.microsoft.com/office/drawing/2014/main" id="{5749458A-8A8B-3D52-E110-72A02A669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Na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  <p:sp>
          <p:nvSpPr>
            <p:cNvPr id="19547" name="Oval 29">
              <a:extLst>
                <a:ext uri="{FF2B5EF4-FFF2-40B4-BE49-F238E27FC236}">
                  <a16:creationId xmlns:a16="http://schemas.microsoft.com/office/drawing/2014/main" id="{95D62FB0-3A20-2862-B93A-C53677E6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0"/>
              <a:ext cx="432" cy="403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19548" name="Text Box 30">
              <a:extLst>
                <a:ext uri="{FF2B5EF4-FFF2-40B4-BE49-F238E27FC236}">
                  <a16:creationId xmlns:a16="http://schemas.microsoft.com/office/drawing/2014/main" id="{15483726-2F06-B997-52B8-EF10ABDC6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K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</p:grpSp>
      <p:sp>
        <p:nvSpPr>
          <p:cNvPr id="195615" name="AutoShape 31">
            <a:extLst>
              <a:ext uri="{FF2B5EF4-FFF2-40B4-BE49-F238E27FC236}">
                <a16:creationId xmlns:a16="http://schemas.microsoft.com/office/drawing/2014/main" id="{67F7BA3A-AF39-915A-494E-F443F449C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956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73" name="Oval 32">
            <a:extLst>
              <a:ext uri="{FF2B5EF4-FFF2-40B4-BE49-F238E27FC236}">
                <a16:creationId xmlns:a16="http://schemas.microsoft.com/office/drawing/2014/main" id="{1910F74B-423C-6F8C-5747-44C65019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74" name="Oval 33">
            <a:extLst>
              <a:ext uri="{FF2B5EF4-FFF2-40B4-BE49-F238E27FC236}">
                <a16:creationId xmlns:a16="http://schemas.microsoft.com/office/drawing/2014/main" id="{05AECCDC-68B7-9B61-F206-4DB60AFA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75" name="Oval 34">
            <a:extLst>
              <a:ext uri="{FF2B5EF4-FFF2-40B4-BE49-F238E27FC236}">
                <a16:creationId xmlns:a16="http://schemas.microsoft.com/office/drawing/2014/main" id="{C5C81E93-282B-1451-6E6D-E1919D6F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76" name="Oval 35">
            <a:extLst>
              <a:ext uri="{FF2B5EF4-FFF2-40B4-BE49-F238E27FC236}">
                <a16:creationId xmlns:a16="http://schemas.microsoft.com/office/drawing/2014/main" id="{386B59E5-94E6-E633-3707-76B92A95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77" name="Oval 36">
            <a:extLst>
              <a:ext uri="{FF2B5EF4-FFF2-40B4-BE49-F238E27FC236}">
                <a16:creationId xmlns:a16="http://schemas.microsoft.com/office/drawing/2014/main" id="{29734DE0-4594-4BC4-8013-E34138B95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78" name="Oval 37">
            <a:extLst>
              <a:ext uri="{FF2B5EF4-FFF2-40B4-BE49-F238E27FC236}">
                <a16:creationId xmlns:a16="http://schemas.microsoft.com/office/drawing/2014/main" id="{C15BF58B-6876-25E1-8EE8-C3BF9B3C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79" name="Oval 38">
            <a:extLst>
              <a:ext uri="{FF2B5EF4-FFF2-40B4-BE49-F238E27FC236}">
                <a16:creationId xmlns:a16="http://schemas.microsoft.com/office/drawing/2014/main" id="{5A573C5F-DA5D-F5E7-7DAD-F5E100DA6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80" name="Oval 39">
            <a:extLst>
              <a:ext uri="{FF2B5EF4-FFF2-40B4-BE49-F238E27FC236}">
                <a16:creationId xmlns:a16="http://schemas.microsoft.com/office/drawing/2014/main" id="{05999C1B-5702-F5EF-E5CF-EA9F3BDF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914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81" name="Oval 40">
            <a:extLst>
              <a:ext uri="{FF2B5EF4-FFF2-40B4-BE49-F238E27FC236}">
                <a16:creationId xmlns:a16="http://schemas.microsoft.com/office/drawing/2014/main" id="{F9287B26-B0A5-CF4E-081A-F56CACBF8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82" name="Oval 41">
            <a:extLst>
              <a:ext uri="{FF2B5EF4-FFF2-40B4-BE49-F238E27FC236}">
                <a16:creationId xmlns:a16="http://schemas.microsoft.com/office/drawing/2014/main" id="{87322EF3-8B04-65C0-9B0A-4B40B89D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83" name="Oval 42">
            <a:extLst>
              <a:ext uri="{FF2B5EF4-FFF2-40B4-BE49-F238E27FC236}">
                <a16:creationId xmlns:a16="http://schemas.microsoft.com/office/drawing/2014/main" id="{97FB1674-FBF6-9F7D-1C5C-9B7258663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84" name="Oval 43">
            <a:extLst>
              <a:ext uri="{FF2B5EF4-FFF2-40B4-BE49-F238E27FC236}">
                <a16:creationId xmlns:a16="http://schemas.microsoft.com/office/drawing/2014/main" id="{F9C938E6-2B49-855D-153D-EB24893D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85" name="Oval 44">
            <a:extLst>
              <a:ext uri="{FF2B5EF4-FFF2-40B4-BE49-F238E27FC236}">
                <a16:creationId xmlns:a16="http://schemas.microsoft.com/office/drawing/2014/main" id="{B10B684B-8435-CBE3-AB24-2E6CD577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86" name="Oval 45">
            <a:extLst>
              <a:ext uri="{FF2B5EF4-FFF2-40B4-BE49-F238E27FC236}">
                <a16:creationId xmlns:a16="http://schemas.microsoft.com/office/drawing/2014/main" id="{8F3B64E5-93EC-1763-7D4E-3A5FD2D7C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87" name="Oval 46">
            <a:extLst>
              <a:ext uri="{FF2B5EF4-FFF2-40B4-BE49-F238E27FC236}">
                <a16:creationId xmlns:a16="http://schemas.microsoft.com/office/drawing/2014/main" id="{4E31E024-A07F-C925-5F2A-851EF277B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88" name="Oval 47">
            <a:extLst>
              <a:ext uri="{FF2B5EF4-FFF2-40B4-BE49-F238E27FC236}">
                <a16:creationId xmlns:a16="http://schemas.microsoft.com/office/drawing/2014/main" id="{EC090635-4E02-C514-135C-6BE6F952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89" name="Oval 48">
            <a:extLst>
              <a:ext uri="{FF2B5EF4-FFF2-40B4-BE49-F238E27FC236}">
                <a16:creationId xmlns:a16="http://schemas.microsoft.com/office/drawing/2014/main" id="{BCA99437-DC7D-73B9-D4B7-172313DC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90" name="Oval 49">
            <a:extLst>
              <a:ext uri="{FF2B5EF4-FFF2-40B4-BE49-F238E27FC236}">
                <a16:creationId xmlns:a16="http://schemas.microsoft.com/office/drawing/2014/main" id="{D35A0EAD-23F8-7289-2241-986021826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91" name="Oval 50">
            <a:extLst>
              <a:ext uri="{FF2B5EF4-FFF2-40B4-BE49-F238E27FC236}">
                <a16:creationId xmlns:a16="http://schemas.microsoft.com/office/drawing/2014/main" id="{645194DF-0D4E-8105-7BF3-E77FBAA57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92" name="Oval 51">
            <a:extLst>
              <a:ext uri="{FF2B5EF4-FFF2-40B4-BE49-F238E27FC236}">
                <a16:creationId xmlns:a16="http://schemas.microsoft.com/office/drawing/2014/main" id="{288C50CC-E9F5-64B1-E4C5-8D4CF4F9A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93" name="Oval 52">
            <a:extLst>
              <a:ext uri="{FF2B5EF4-FFF2-40B4-BE49-F238E27FC236}">
                <a16:creationId xmlns:a16="http://schemas.microsoft.com/office/drawing/2014/main" id="{CE6E60FC-26B7-36D6-BDBB-61F49E4B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94" name="Oval 53">
            <a:extLst>
              <a:ext uri="{FF2B5EF4-FFF2-40B4-BE49-F238E27FC236}">
                <a16:creationId xmlns:a16="http://schemas.microsoft.com/office/drawing/2014/main" id="{EEDE2C42-94C3-3FC0-511E-8A97B2D65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95" name="Oval 54">
            <a:extLst>
              <a:ext uri="{FF2B5EF4-FFF2-40B4-BE49-F238E27FC236}">
                <a16:creationId xmlns:a16="http://schemas.microsoft.com/office/drawing/2014/main" id="{7FC3EE7C-0B90-B1B7-55BA-071890701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96" name="Oval 55">
            <a:extLst>
              <a:ext uri="{FF2B5EF4-FFF2-40B4-BE49-F238E27FC236}">
                <a16:creationId xmlns:a16="http://schemas.microsoft.com/office/drawing/2014/main" id="{102AE891-861E-78BB-CE90-851F98EAE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97" name="Oval 56">
            <a:extLst>
              <a:ext uri="{FF2B5EF4-FFF2-40B4-BE49-F238E27FC236}">
                <a16:creationId xmlns:a16="http://schemas.microsoft.com/office/drawing/2014/main" id="{4E5FD9A3-32D3-113E-1CC9-874C99E33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98" name="Oval 57">
            <a:extLst>
              <a:ext uri="{FF2B5EF4-FFF2-40B4-BE49-F238E27FC236}">
                <a16:creationId xmlns:a16="http://schemas.microsoft.com/office/drawing/2014/main" id="{94DD65CC-7253-A188-A6FC-9DAF734C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499" name="Oval 58">
            <a:extLst>
              <a:ext uri="{FF2B5EF4-FFF2-40B4-BE49-F238E27FC236}">
                <a16:creationId xmlns:a16="http://schemas.microsoft.com/office/drawing/2014/main" id="{C4BF0715-EA64-9F75-D801-63439723B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00" name="Oval 59">
            <a:extLst>
              <a:ext uri="{FF2B5EF4-FFF2-40B4-BE49-F238E27FC236}">
                <a16:creationId xmlns:a16="http://schemas.microsoft.com/office/drawing/2014/main" id="{175191FE-E003-EF1D-ED38-69EF87F22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01" name="Oval 60">
            <a:extLst>
              <a:ext uri="{FF2B5EF4-FFF2-40B4-BE49-F238E27FC236}">
                <a16:creationId xmlns:a16="http://schemas.microsoft.com/office/drawing/2014/main" id="{43414FFE-85AC-21B5-B2AA-88A9A6199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02" name="Oval 61">
            <a:extLst>
              <a:ext uri="{FF2B5EF4-FFF2-40B4-BE49-F238E27FC236}">
                <a16:creationId xmlns:a16="http://schemas.microsoft.com/office/drawing/2014/main" id="{00F9ABED-77C6-FBA4-04CA-7651E96C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03" name="Oval 62">
            <a:extLst>
              <a:ext uri="{FF2B5EF4-FFF2-40B4-BE49-F238E27FC236}">
                <a16:creationId xmlns:a16="http://schemas.microsoft.com/office/drawing/2014/main" id="{D377C36C-6E46-C7C3-4AB6-C8ED8BB5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04" name="Oval 63">
            <a:extLst>
              <a:ext uri="{FF2B5EF4-FFF2-40B4-BE49-F238E27FC236}">
                <a16:creationId xmlns:a16="http://schemas.microsoft.com/office/drawing/2014/main" id="{76356109-77FE-72E9-9609-C857A7146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05" name="Oval 64">
            <a:extLst>
              <a:ext uri="{FF2B5EF4-FFF2-40B4-BE49-F238E27FC236}">
                <a16:creationId xmlns:a16="http://schemas.microsoft.com/office/drawing/2014/main" id="{6EC9E57E-8EEA-4568-6D86-908343C69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06" name="Oval 65">
            <a:extLst>
              <a:ext uri="{FF2B5EF4-FFF2-40B4-BE49-F238E27FC236}">
                <a16:creationId xmlns:a16="http://schemas.microsoft.com/office/drawing/2014/main" id="{E74303CF-E8E2-AA78-71DC-62DA7F31E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14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07" name="Oval 66">
            <a:extLst>
              <a:ext uri="{FF2B5EF4-FFF2-40B4-BE49-F238E27FC236}">
                <a16:creationId xmlns:a16="http://schemas.microsoft.com/office/drawing/2014/main" id="{9C11F286-679B-3713-F90A-939C42663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08" name="Oval 67">
            <a:extLst>
              <a:ext uri="{FF2B5EF4-FFF2-40B4-BE49-F238E27FC236}">
                <a16:creationId xmlns:a16="http://schemas.microsoft.com/office/drawing/2014/main" id="{658E8B64-34C0-CD7A-D967-B17EEFB45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09" name="Oval 68">
            <a:extLst>
              <a:ext uri="{FF2B5EF4-FFF2-40B4-BE49-F238E27FC236}">
                <a16:creationId xmlns:a16="http://schemas.microsoft.com/office/drawing/2014/main" id="{05783A26-F679-2376-9F4C-9160D6CD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10" name="Oval 69">
            <a:extLst>
              <a:ext uri="{FF2B5EF4-FFF2-40B4-BE49-F238E27FC236}">
                <a16:creationId xmlns:a16="http://schemas.microsoft.com/office/drawing/2014/main" id="{A5E677E1-3E8A-0BAE-1CA5-9C0843C19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19511" name="Group 70">
            <a:extLst>
              <a:ext uri="{FF2B5EF4-FFF2-40B4-BE49-F238E27FC236}">
                <a16:creationId xmlns:a16="http://schemas.microsoft.com/office/drawing/2014/main" id="{9A18900F-299F-C233-BE01-80531565123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314450"/>
            <a:ext cx="762000" cy="762000"/>
            <a:chOff x="960" y="432"/>
            <a:chExt cx="480" cy="480"/>
          </a:xfrm>
        </p:grpSpPr>
        <p:sp>
          <p:nvSpPr>
            <p:cNvPr id="19543" name="Freeform 71">
              <a:extLst>
                <a:ext uri="{FF2B5EF4-FFF2-40B4-BE49-F238E27FC236}">
                  <a16:creationId xmlns:a16="http://schemas.microsoft.com/office/drawing/2014/main" id="{6D283127-A120-963E-708A-DF207C7F9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44" name="Freeform 72">
              <a:extLst>
                <a:ext uri="{FF2B5EF4-FFF2-40B4-BE49-F238E27FC236}">
                  <a16:creationId xmlns:a16="http://schemas.microsoft.com/office/drawing/2014/main" id="{14FAACCE-8DEF-7747-61BA-77A543836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512" name="Group 73">
            <a:extLst>
              <a:ext uri="{FF2B5EF4-FFF2-40B4-BE49-F238E27FC236}">
                <a16:creationId xmlns:a16="http://schemas.microsoft.com/office/drawing/2014/main" id="{92314A8D-BAAD-D19C-9187-B5EF7BD8E2A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371600"/>
            <a:ext cx="3733800" cy="457200"/>
            <a:chOff x="48" y="864"/>
            <a:chExt cx="2352" cy="288"/>
          </a:xfrm>
        </p:grpSpPr>
        <p:sp>
          <p:nvSpPr>
            <p:cNvPr id="19541" name="Text Box 74">
              <a:extLst>
                <a:ext uri="{FF2B5EF4-FFF2-40B4-BE49-F238E27FC236}">
                  <a16:creationId xmlns:a16="http://schemas.microsoft.com/office/drawing/2014/main" id="{5C9D25FB-42F6-5A41-455F-09BA2939A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+55</a:t>
              </a:r>
              <a:endParaRPr lang="es-ES" altLang="en-US" sz="2400"/>
            </a:p>
          </p:txBody>
        </p:sp>
        <p:sp>
          <p:nvSpPr>
            <p:cNvPr id="19542" name="Line 75">
              <a:extLst>
                <a:ext uri="{FF2B5EF4-FFF2-40B4-BE49-F238E27FC236}">
                  <a16:creationId xmlns:a16="http://schemas.microsoft.com/office/drawing/2014/main" id="{8EBE2C55-BB45-A9C1-F0CE-D72D69A77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56"/>
              <a:ext cx="196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513" name="Group 76">
            <a:extLst>
              <a:ext uri="{FF2B5EF4-FFF2-40B4-BE49-F238E27FC236}">
                <a16:creationId xmlns:a16="http://schemas.microsoft.com/office/drawing/2014/main" id="{85127DFE-3BB7-E504-96AE-E84D665D291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181600"/>
            <a:ext cx="3733800" cy="457200"/>
            <a:chOff x="48" y="3264"/>
            <a:chExt cx="2352" cy="288"/>
          </a:xfrm>
        </p:grpSpPr>
        <p:sp>
          <p:nvSpPr>
            <p:cNvPr id="19539" name="Text Box 77">
              <a:extLst>
                <a:ext uri="{FF2B5EF4-FFF2-40B4-BE49-F238E27FC236}">
                  <a16:creationId xmlns:a16="http://schemas.microsoft.com/office/drawing/2014/main" id="{E11BE22E-5F75-B3A6-C9B8-0D2889469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2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-75</a:t>
              </a:r>
              <a:endParaRPr lang="es-ES" altLang="en-US" sz="2400"/>
            </a:p>
          </p:txBody>
        </p:sp>
        <p:sp>
          <p:nvSpPr>
            <p:cNvPr id="19540" name="Line 78">
              <a:extLst>
                <a:ext uri="{FF2B5EF4-FFF2-40B4-BE49-F238E27FC236}">
                  <a16:creationId xmlns:a16="http://schemas.microsoft.com/office/drawing/2014/main" id="{0E8D9EB2-C1BA-9799-DD38-426221FF7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456"/>
              <a:ext cx="1968" cy="0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514" name="Group 79">
            <a:extLst>
              <a:ext uri="{FF2B5EF4-FFF2-40B4-BE49-F238E27FC236}">
                <a16:creationId xmlns:a16="http://schemas.microsoft.com/office/drawing/2014/main" id="{9D9C5FAC-3906-ECB6-FFBD-4CB4C7E998C8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1046163"/>
            <a:ext cx="1008063" cy="511175"/>
            <a:chOff x="3515" y="3566"/>
            <a:chExt cx="635" cy="322"/>
          </a:xfrm>
        </p:grpSpPr>
        <p:sp>
          <p:nvSpPr>
            <p:cNvPr id="19537" name="Text Box 80">
              <a:extLst>
                <a:ext uri="{FF2B5EF4-FFF2-40B4-BE49-F238E27FC236}">
                  <a16:creationId xmlns:a16="http://schemas.microsoft.com/office/drawing/2014/main" id="{A0C4A7BE-3E41-1600-FCBD-AD2E0E4FC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9538" name="Text Box 81">
              <a:extLst>
                <a:ext uri="{FF2B5EF4-FFF2-40B4-BE49-F238E27FC236}">
                  <a16:creationId xmlns:a16="http://schemas.microsoft.com/office/drawing/2014/main" id="{53EB1400-D0A5-53AC-BE1D-D7D844366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</a:rPr>
                <a:t>Na</a:t>
              </a:r>
              <a:r>
                <a:rPr lang="es-ES" altLang="en-US" sz="1800" b="1" baseline="300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19515" name="Group 82">
            <a:extLst>
              <a:ext uri="{FF2B5EF4-FFF2-40B4-BE49-F238E27FC236}">
                <a16:creationId xmlns:a16="http://schemas.microsoft.com/office/drawing/2014/main" id="{0DFA9435-F462-A7CA-722E-5F85A7A03C2B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5445125"/>
            <a:ext cx="1008063" cy="511175"/>
            <a:chOff x="3515" y="3566"/>
            <a:chExt cx="635" cy="322"/>
          </a:xfrm>
        </p:grpSpPr>
        <p:sp>
          <p:nvSpPr>
            <p:cNvPr id="19535" name="Text Box 83">
              <a:extLst>
                <a:ext uri="{FF2B5EF4-FFF2-40B4-BE49-F238E27FC236}">
                  <a16:creationId xmlns:a16="http://schemas.microsoft.com/office/drawing/2014/main" id="{3E966D8D-4641-6A0A-7C92-176CD0670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19536" name="Text Box 84">
              <a:extLst>
                <a:ext uri="{FF2B5EF4-FFF2-40B4-BE49-F238E27FC236}">
                  <a16:creationId xmlns:a16="http://schemas.microsoft.com/office/drawing/2014/main" id="{5C8245B9-B243-1EEC-4698-B710CDCE1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chemeClr val="accent2"/>
                  </a:solidFill>
                </a:rPr>
                <a:t>K</a:t>
              </a:r>
              <a:r>
                <a:rPr lang="es-ES" altLang="en-US" sz="1800" b="1" baseline="30000">
                  <a:solidFill>
                    <a:schemeClr val="accent2"/>
                  </a:solidFill>
                </a:rPr>
                <a:t>+</a:t>
              </a:r>
            </a:p>
          </p:txBody>
        </p:sp>
      </p:grpSp>
      <p:grpSp>
        <p:nvGrpSpPr>
          <p:cNvPr id="12" name="Group 85">
            <a:extLst>
              <a:ext uri="{FF2B5EF4-FFF2-40B4-BE49-F238E27FC236}">
                <a16:creationId xmlns:a16="http://schemas.microsoft.com/office/drawing/2014/main" id="{EDDD57FE-90F7-7857-C964-DDBEFF49CEC8}"/>
              </a:ext>
            </a:extLst>
          </p:cNvPr>
          <p:cNvGrpSpPr>
            <a:grpSpLocks/>
          </p:cNvGrpSpPr>
          <p:nvPr/>
        </p:nvGrpSpPr>
        <p:grpSpPr bwMode="auto">
          <a:xfrm>
            <a:off x="1362075" y="2190750"/>
            <a:ext cx="2757488" cy="3270250"/>
            <a:chOff x="858" y="1380"/>
            <a:chExt cx="1737" cy="2060"/>
          </a:xfrm>
        </p:grpSpPr>
        <p:sp>
          <p:nvSpPr>
            <p:cNvPr id="19532" name="Freeform 86">
              <a:extLst>
                <a:ext uri="{FF2B5EF4-FFF2-40B4-BE49-F238E27FC236}">
                  <a16:creationId xmlns:a16="http://schemas.microsoft.com/office/drawing/2014/main" id="{4CC7D72B-0A55-68EF-7CAC-914CC5E3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1380"/>
              <a:ext cx="290" cy="1795"/>
            </a:xfrm>
            <a:custGeom>
              <a:avLst/>
              <a:gdLst>
                <a:gd name="T0" fmla="*/ 0 w 290"/>
                <a:gd name="T1" fmla="*/ 1788 h 1795"/>
                <a:gd name="T2" fmla="*/ 42 w 290"/>
                <a:gd name="T3" fmla="*/ 1770 h 1795"/>
                <a:gd name="T4" fmla="*/ 102 w 290"/>
                <a:gd name="T5" fmla="*/ 1636 h 1795"/>
                <a:gd name="T6" fmla="*/ 150 w 290"/>
                <a:gd name="T7" fmla="*/ 1204 h 1795"/>
                <a:gd name="T8" fmla="*/ 198 w 290"/>
                <a:gd name="T9" fmla="*/ 436 h 1795"/>
                <a:gd name="T10" fmla="*/ 214 w 290"/>
                <a:gd name="T11" fmla="*/ 216 h 1795"/>
                <a:gd name="T12" fmla="*/ 234 w 290"/>
                <a:gd name="T13" fmla="*/ 88 h 1795"/>
                <a:gd name="T14" fmla="*/ 290 w 290"/>
                <a:gd name="T15" fmla="*/ 0 h 17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0"/>
                <a:gd name="T25" fmla="*/ 0 h 1795"/>
                <a:gd name="T26" fmla="*/ 290 w 290"/>
                <a:gd name="T27" fmla="*/ 1795 h 17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0" h="1795">
                  <a:moveTo>
                    <a:pt x="0" y="1788"/>
                  </a:moveTo>
                  <a:cubicBezTo>
                    <a:pt x="7" y="1786"/>
                    <a:pt x="25" y="1795"/>
                    <a:pt x="42" y="1770"/>
                  </a:cubicBezTo>
                  <a:cubicBezTo>
                    <a:pt x="59" y="1745"/>
                    <a:pt x="84" y="1730"/>
                    <a:pt x="102" y="1636"/>
                  </a:cubicBezTo>
                  <a:cubicBezTo>
                    <a:pt x="120" y="1542"/>
                    <a:pt x="134" y="1404"/>
                    <a:pt x="150" y="1204"/>
                  </a:cubicBezTo>
                  <a:cubicBezTo>
                    <a:pt x="166" y="1004"/>
                    <a:pt x="187" y="601"/>
                    <a:pt x="198" y="436"/>
                  </a:cubicBezTo>
                  <a:cubicBezTo>
                    <a:pt x="209" y="271"/>
                    <a:pt x="208" y="274"/>
                    <a:pt x="214" y="216"/>
                  </a:cubicBezTo>
                  <a:cubicBezTo>
                    <a:pt x="220" y="158"/>
                    <a:pt x="221" y="124"/>
                    <a:pt x="234" y="88"/>
                  </a:cubicBezTo>
                  <a:cubicBezTo>
                    <a:pt x="247" y="52"/>
                    <a:pt x="278" y="18"/>
                    <a:pt x="290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533" name="Freeform 87">
              <a:extLst>
                <a:ext uri="{FF2B5EF4-FFF2-40B4-BE49-F238E27FC236}">
                  <a16:creationId xmlns:a16="http://schemas.microsoft.com/office/drawing/2014/main" id="{F0184BD7-4D71-8696-A2FD-57D1BEBC3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380"/>
              <a:ext cx="414" cy="1785"/>
            </a:xfrm>
            <a:custGeom>
              <a:avLst/>
              <a:gdLst>
                <a:gd name="T0" fmla="*/ 0 w 414"/>
                <a:gd name="T1" fmla="*/ 0 h 1785"/>
                <a:gd name="T2" fmla="*/ 68 w 414"/>
                <a:gd name="T3" fmla="*/ 32 h 1785"/>
                <a:gd name="T4" fmla="*/ 120 w 414"/>
                <a:gd name="T5" fmla="*/ 132 h 1785"/>
                <a:gd name="T6" fmla="*/ 176 w 414"/>
                <a:gd name="T7" fmla="*/ 396 h 1785"/>
                <a:gd name="T8" fmla="*/ 414 w 414"/>
                <a:gd name="T9" fmla="*/ 1785 h 1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1785"/>
                <a:gd name="T17" fmla="*/ 414 w 414"/>
                <a:gd name="T18" fmla="*/ 1785 h 1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1785">
                  <a:moveTo>
                    <a:pt x="0" y="0"/>
                  </a:moveTo>
                  <a:cubicBezTo>
                    <a:pt x="11" y="5"/>
                    <a:pt x="48" y="10"/>
                    <a:pt x="68" y="32"/>
                  </a:cubicBezTo>
                  <a:cubicBezTo>
                    <a:pt x="88" y="54"/>
                    <a:pt x="102" y="71"/>
                    <a:pt x="120" y="132"/>
                  </a:cubicBezTo>
                  <a:cubicBezTo>
                    <a:pt x="138" y="193"/>
                    <a:pt x="127" y="121"/>
                    <a:pt x="176" y="396"/>
                  </a:cubicBezTo>
                  <a:cubicBezTo>
                    <a:pt x="225" y="671"/>
                    <a:pt x="365" y="1496"/>
                    <a:pt x="414" y="1785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534" name="Freeform 88">
              <a:extLst>
                <a:ext uri="{FF2B5EF4-FFF2-40B4-BE49-F238E27FC236}">
                  <a16:creationId xmlns:a16="http://schemas.microsoft.com/office/drawing/2014/main" id="{915EC5AC-BF61-24EE-7FE1-B86F6FC6B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3162"/>
              <a:ext cx="1032" cy="278"/>
            </a:xfrm>
            <a:custGeom>
              <a:avLst/>
              <a:gdLst>
                <a:gd name="T0" fmla="*/ 0 w 1032"/>
                <a:gd name="T1" fmla="*/ 0 h 278"/>
                <a:gd name="T2" fmla="*/ 39 w 1032"/>
                <a:gd name="T3" fmla="*/ 192 h 278"/>
                <a:gd name="T4" fmla="*/ 96 w 1032"/>
                <a:gd name="T5" fmla="*/ 267 h 278"/>
                <a:gd name="T6" fmla="*/ 186 w 1032"/>
                <a:gd name="T7" fmla="*/ 255 h 278"/>
                <a:gd name="T8" fmla="*/ 312 w 1032"/>
                <a:gd name="T9" fmla="*/ 192 h 278"/>
                <a:gd name="T10" fmla="*/ 435 w 1032"/>
                <a:gd name="T11" fmla="*/ 153 h 278"/>
                <a:gd name="T12" fmla="*/ 633 w 1032"/>
                <a:gd name="T13" fmla="*/ 93 h 278"/>
                <a:gd name="T14" fmla="*/ 798 w 1032"/>
                <a:gd name="T15" fmla="*/ 69 h 278"/>
                <a:gd name="T16" fmla="*/ 900 w 1032"/>
                <a:gd name="T17" fmla="*/ 66 h 278"/>
                <a:gd name="T18" fmla="*/ 1032 w 1032"/>
                <a:gd name="T19" fmla="*/ 63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2"/>
                <a:gd name="T31" fmla="*/ 0 h 278"/>
                <a:gd name="T32" fmla="*/ 1032 w 1032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2" h="278">
                  <a:moveTo>
                    <a:pt x="0" y="0"/>
                  </a:moveTo>
                  <a:cubicBezTo>
                    <a:pt x="7" y="32"/>
                    <a:pt x="23" y="148"/>
                    <a:pt x="39" y="192"/>
                  </a:cubicBezTo>
                  <a:cubicBezTo>
                    <a:pt x="55" y="236"/>
                    <a:pt x="71" y="256"/>
                    <a:pt x="96" y="267"/>
                  </a:cubicBezTo>
                  <a:cubicBezTo>
                    <a:pt x="121" y="278"/>
                    <a:pt x="150" y="268"/>
                    <a:pt x="186" y="255"/>
                  </a:cubicBezTo>
                  <a:cubicBezTo>
                    <a:pt x="222" y="242"/>
                    <a:pt x="271" y="209"/>
                    <a:pt x="312" y="192"/>
                  </a:cubicBezTo>
                  <a:cubicBezTo>
                    <a:pt x="353" y="175"/>
                    <a:pt x="382" y="169"/>
                    <a:pt x="435" y="153"/>
                  </a:cubicBezTo>
                  <a:cubicBezTo>
                    <a:pt x="488" y="137"/>
                    <a:pt x="573" y="107"/>
                    <a:pt x="633" y="93"/>
                  </a:cubicBezTo>
                  <a:cubicBezTo>
                    <a:pt x="693" y="79"/>
                    <a:pt x="754" y="73"/>
                    <a:pt x="798" y="69"/>
                  </a:cubicBezTo>
                  <a:cubicBezTo>
                    <a:pt x="842" y="65"/>
                    <a:pt x="861" y="67"/>
                    <a:pt x="900" y="66"/>
                  </a:cubicBezTo>
                  <a:cubicBezTo>
                    <a:pt x="939" y="65"/>
                    <a:pt x="1005" y="64"/>
                    <a:pt x="1032" y="63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517" name="Oval 89">
            <a:extLst>
              <a:ext uri="{FF2B5EF4-FFF2-40B4-BE49-F238E27FC236}">
                <a16:creationId xmlns:a16="http://schemas.microsoft.com/office/drawing/2014/main" id="{4A64D9B5-E1E3-29E2-9096-AFD8E4076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18" name="Oval 90">
            <a:extLst>
              <a:ext uri="{FF2B5EF4-FFF2-40B4-BE49-F238E27FC236}">
                <a16:creationId xmlns:a16="http://schemas.microsoft.com/office/drawing/2014/main" id="{5285D087-E71B-2AC0-0955-3241D63E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19" name="Oval 91">
            <a:extLst>
              <a:ext uri="{FF2B5EF4-FFF2-40B4-BE49-F238E27FC236}">
                <a16:creationId xmlns:a16="http://schemas.microsoft.com/office/drawing/2014/main" id="{FBB5C9F1-D2C5-A16F-AFC7-A2B3F0856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20" name="Oval 92">
            <a:extLst>
              <a:ext uri="{FF2B5EF4-FFF2-40B4-BE49-F238E27FC236}">
                <a16:creationId xmlns:a16="http://schemas.microsoft.com/office/drawing/2014/main" id="{9D2B2D31-5CCF-D288-3DEB-0328057B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21" name="Oval 93">
            <a:extLst>
              <a:ext uri="{FF2B5EF4-FFF2-40B4-BE49-F238E27FC236}">
                <a16:creationId xmlns:a16="http://schemas.microsoft.com/office/drawing/2014/main" id="{636924E4-8334-DC0C-6080-92D64FD66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22" name="Oval 94">
            <a:extLst>
              <a:ext uri="{FF2B5EF4-FFF2-40B4-BE49-F238E27FC236}">
                <a16:creationId xmlns:a16="http://schemas.microsoft.com/office/drawing/2014/main" id="{D9A58F7D-268B-ABBF-C85A-4C706C03D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23" name="Oval 95">
            <a:extLst>
              <a:ext uri="{FF2B5EF4-FFF2-40B4-BE49-F238E27FC236}">
                <a16:creationId xmlns:a16="http://schemas.microsoft.com/office/drawing/2014/main" id="{7EC3D024-AEF1-50DD-9B0F-291B2C6C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24" name="Oval 96">
            <a:extLst>
              <a:ext uri="{FF2B5EF4-FFF2-40B4-BE49-F238E27FC236}">
                <a16:creationId xmlns:a16="http://schemas.microsoft.com/office/drawing/2014/main" id="{4B746ABC-5D9A-7B61-479A-1D91ACCE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25" name="Oval 97">
            <a:extLst>
              <a:ext uri="{FF2B5EF4-FFF2-40B4-BE49-F238E27FC236}">
                <a16:creationId xmlns:a16="http://schemas.microsoft.com/office/drawing/2014/main" id="{4F90FFCC-FD6C-C6FA-B296-D08B7CF57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26" name="Oval 98">
            <a:extLst>
              <a:ext uri="{FF2B5EF4-FFF2-40B4-BE49-F238E27FC236}">
                <a16:creationId xmlns:a16="http://schemas.microsoft.com/office/drawing/2014/main" id="{4E4BF074-7CB9-5409-CF95-3D92A4539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27" name="Oval 99">
            <a:extLst>
              <a:ext uri="{FF2B5EF4-FFF2-40B4-BE49-F238E27FC236}">
                <a16:creationId xmlns:a16="http://schemas.microsoft.com/office/drawing/2014/main" id="{1DF4AE71-7AC4-3827-A0D9-3B4B756B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28" name="Oval 100">
            <a:extLst>
              <a:ext uri="{FF2B5EF4-FFF2-40B4-BE49-F238E27FC236}">
                <a16:creationId xmlns:a16="http://schemas.microsoft.com/office/drawing/2014/main" id="{293E01F2-760E-703D-2EF6-697CAFFD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529" name="Text Box 9">
            <a:extLst>
              <a:ext uri="{FF2B5EF4-FFF2-40B4-BE49-F238E27FC236}">
                <a16:creationId xmlns:a16="http://schemas.microsoft.com/office/drawing/2014/main" id="{F0B714D5-9581-3C5B-35EE-D7D6B1CF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1000"/>
            <a:ext cx="1600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1600" b="1"/>
              <a:t>Membrane potential (mV)</a:t>
            </a:r>
            <a:endParaRPr lang="es-ES" altLang="en-US" sz="1600" b="1"/>
          </a:p>
        </p:txBody>
      </p:sp>
      <p:sp>
        <p:nvSpPr>
          <p:cNvPr id="19530" name="Text Box 52">
            <a:extLst>
              <a:ext uri="{FF2B5EF4-FFF2-40B4-BE49-F238E27FC236}">
                <a16:creationId xmlns:a16="http://schemas.microsoft.com/office/drawing/2014/main" id="{B383A753-D2D2-20EF-608B-7B6314BD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87650"/>
            <a:ext cx="838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Time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(msec)</a:t>
            </a:r>
            <a:endParaRPr lang="es-ES" altLang="en-US" sz="1800"/>
          </a:p>
        </p:txBody>
      </p:sp>
      <p:sp>
        <p:nvSpPr>
          <p:cNvPr id="19531" name="Text Box 93">
            <a:extLst>
              <a:ext uri="{FF2B5EF4-FFF2-40B4-BE49-F238E27FC236}">
                <a16:creationId xmlns:a16="http://schemas.microsoft.com/office/drawing/2014/main" id="{3432AEBE-85E2-E03A-AA0A-266824F8A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5448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ACTION POTENTIAL: IONIC FOUNDATIONS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reeform 2">
            <a:extLst>
              <a:ext uri="{FF2B5EF4-FFF2-40B4-BE49-F238E27FC236}">
                <a16:creationId xmlns:a16="http://schemas.microsoft.com/office/drawing/2014/main" id="{1B0DF6DB-BEC6-03B7-EA59-5CBA12ED7489}"/>
              </a:ext>
            </a:extLst>
          </p:cNvPr>
          <p:cNvSpPr>
            <a:spLocks/>
          </p:cNvSpPr>
          <p:nvPr/>
        </p:nvSpPr>
        <p:spPr bwMode="auto">
          <a:xfrm>
            <a:off x="1362075" y="4710113"/>
            <a:ext cx="530225" cy="330200"/>
          </a:xfrm>
          <a:custGeom>
            <a:avLst/>
            <a:gdLst>
              <a:gd name="T0" fmla="*/ 0 w 334"/>
              <a:gd name="T1" fmla="*/ 2147483646 h 208"/>
              <a:gd name="T2" fmla="*/ 2147483646 w 334"/>
              <a:gd name="T3" fmla="*/ 2147483646 h 208"/>
              <a:gd name="T4" fmla="*/ 2147483646 w 334"/>
              <a:gd name="T5" fmla="*/ 2147483646 h 208"/>
              <a:gd name="T6" fmla="*/ 2147483646 w 334"/>
              <a:gd name="T7" fmla="*/ 2147483646 h 208"/>
              <a:gd name="T8" fmla="*/ 2147483646 w 334"/>
              <a:gd name="T9" fmla="*/ 2147483646 h 208"/>
              <a:gd name="T10" fmla="*/ 2147483646 w 334"/>
              <a:gd name="T11" fmla="*/ 2147483646 h 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4"/>
              <a:gd name="T19" fmla="*/ 0 h 208"/>
              <a:gd name="T20" fmla="*/ 334 w 334"/>
              <a:gd name="T21" fmla="*/ 208 h 2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4" h="208">
                <a:moveTo>
                  <a:pt x="0" y="201"/>
                </a:moveTo>
                <a:cubicBezTo>
                  <a:pt x="7" y="199"/>
                  <a:pt x="25" y="208"/>
                  <a:pt x="42" y="183"/>
                </a:cubicBezTo>
                <a:cubicBezTo>
                  <a:pt x="59" y="158"/>
                  <a:pt x="77" y="79"/>
                  <a:pt x="102" y="49"/>
                </a:cubicBezTo>
                <a:cubicBezTo>
                  <a:pt x="127" y="19"/>
                  <a:pt x="159" y="0"/>
                  <a:pt x="190" y="1"/>
                </a:cubicBezTo>
                <a:cubicBezTo>
                  <a:pt x="221" y="2"/>
                  <a:pt x="262" y="26"/>
                  <a:pt x="286" y="57"/>
                </a:cubicBezTo>
                <a:cubicBezTo>
                  <a:pt x="310" y="88"/>
                  <a:pt x="324" y="158"/>
                  <a:pt x="334" y="185"/>
                </a:cubicBezTo>
              </a:path>
            </a:pathLst>
          </a:custGeom>
          <a:noFill/>
          <a:ln w="57150" cap="flat" cmpd="sng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83" name="Freeform 3">
            <a:extLst>
              <a:ext uri="{FF2B5EF4-FFF2-40B4-BE49-F238E27FC236}">
                <a16:creationId xmlns:a16="http://schemas.microsoft.com/office/drawing/2014/main" id="{EE5F1ECA-F767-FC54-6AB2-356ED24169AE}"/>
              </a:ext>
            </a:extLst>
          </p:cNvPr>
          <p:cNvSpPr>
            <a:spLocks/>
          </p:cNvSpPr>
          <p:nvPr/>
        </p:nvSpPr>
        <p:spPr bwMode="auto">
          <a:xfrm>
            <a:off x="1362075" y="2190750"/>
            <a:ext cx="460375" cy="2849563"/>
          </a:xfrm>
          <a:custGeom>
            <a:avLst/>
            <a:gdLst>
              <a:gd name="T0" fmla="*/ 0 w 290"/>
              <a:gd name="T1" fmla="*/ 2147483646 h 1795"/>
              <a:gd name="T2" fmla="*/ 2147483646 w 290"/>
              <a:gd name="T3" fmla="*/ 2147483646 h 1795"/>
              <a:gd name="T4" fmla="*/ 2147483646 w 290"/>
              <a:gd name="T5" fmla="*/ 2147483646 h 1795"/>
              <a:gd name="T6" fmla="*/ 2147483646 w 290"/>
              <a:gd name="T7" fmla="*/ 2147483646 h 1795"/>
              <a:gd name="T8" fmla="*/ 2147483646 w 290"/>
              <a:gd name="T9" fmla="*/ 2147483646 h 1795"/>
              <a:gd name="T10" fmla="*/ 2147483646 w 290"/>
              <a:gd name="T11" fmla="*/ 2147483646 h 1795"/>
              <a:gd name="T12" fmla="*/ 2147483646 w 290"/>
              <a:gd name="T13" fmla="*/ 2147483646 h 1795"/>
              <a:gd name="T14" fmla="*/ 2147483646 w 290"/>
              <a:gd name="T15" fmla="*/ 0 h 17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0"/>
              <a:gd name="T25" fmla="*/ 0 h 1795"/>
              <a:gd name="T26" fmla="*/ 290 w 290"/>
              <a:gd name="T27" fmla="*/ 1795 h 179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0" h="1795">
                <a:moveTo>
                  <a:pt x="0" y="1788"/>
                </a:moveTo>
                <a:cubicBezTo>
                  <a:pt x="7" y="1786"/>
                  <a:pt x="25" y="1795"/>
                  <a:pt x="42" y="1770"/>
                </a:cubicBezTo>
                <a:cubicBezTo>
                  <a:pt x="59" y="1745"/>
                  <a:pt x="84" y="1730"/>
                  <a:pt x="102" y="1636"/>
                </a:cubicBezTo>
                <a:cubicBezTo>
                  <a:pt x="120" y="1542"/>
                  <a:pt x="134" y="1404"/>
                  <a:pt x="150" y="1204"/>
                </a:cubicBezTo>
                <a:cubicBezTo>
                  <a:pt x="166" y="1004"/>
                  <a:pt x="187" y="601"/>
                  <a:pt x="198" y="436"/>
                </a:cubicBezTo>
                <a:cubicBezTo>
                  <a:pt x="209" y="271"/>
                  <a:pt x="208" y="274"/>
                  <a:pt x="214" y="216"/>
                </a:cubicBezTo>
                <a:cubicBezTo>
                  <a:pt x="220" y="158"/>
                  <a:pt x="221" y="124"/>
                  <a:pt x="234" y="88"/>
                </a:cubicBezTo>
                <a:cubicBezTo>
                  <a:pt x="247" y="52"/>
                  <a:pt x="278" y="18"/>
                  <a:pt x="290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84" name="Freeform 4">
            <a:extLst>
              <a:ext uri="{FF2B5EF4-FFF2-40B4-BE49-F238E27FC236}">
                <a16:creationId xmlns:a16="http://schemas.microsoft.com/office/drawing/2014/main" id="{E5D9B060-68B9-D09C-EB6E-6F5888C71482}"/>
              </a:ext>
            </a:extLst>
          </p:cNvPr>
          <p:cNvSpPr>
            <a:spLocks/>
          </p:cNvSpPr>
          <p:nvPr/>
        </p:nvSpPr>
        <p:spPr bwMode="auto">
          <a:xfrm>
            <a:off x="1828800" y="2190750"/>
            <a:ext cx="657225" cy="2833688"/>
          </a:xfrm>
          <a:custGeom>
            <a:avLst/>
            <a:gdLst>
              <a:gd name="T0" fmla="*/ 0 w 414"/>
              <a:gd name="T1" fmla="*/ 0 h 1785"/>
              <a:gd name="T2" fmla="*/ 2147483646 w 414"/>
              <a:gd name="T3" fmla="*/ 2147483646 h 1785"/>
              <a:gd name="T4" fmla="*/ 2147483646 w 414"/>
              <a:gd name="T5" fmla="*/ 2147483646 h 1785"/>
              <a:gd name="T6" fmla="*/ 2147483646 w 414"/>
              <a:gd name="T7" fmla="*/ 2147483646 h 1785"/>
              <a:gd name="T8" fmla="*/ 2147483646 w 414"/>
              <a:gd name="T9" fmla="*/ 2147483646 h 17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4"/>
              <a:gd name="T16" fmla="*/ 0 h 1785"/>
              <a:gd name="T17" fmla="*/ 414 w 414"/>
              <a:gd name="T18" fmla="*/ 1785 h 17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4" h="1785">
                <a:moveTo>
                  <a:pt x="0" y="0"/>
                </a:moveTo>
                <a:cubicBezTo>
                  <a:pt x="11" y="5"/>
                  <a:pt x="48" y="10"/>
                  <a:pt x="68" y="32"/>
                </a:cubicBezTo>
                <a:cubicBezTo>
                  <a:pt x="88" y="54"/>
                  <a:pt x="102" y="71"/>
                  <a:pt x="120" y="132"/>
                </a:cubicBezTo>
                <a:cubicBezTo>
                  <a:pt x="138" y="193"/>
                  <a:pt x="127" y="121"/>
                  <a:pt x="176" y="396"/>
                </a:cubicBezTo>
                <a:cubicBezTo>
                  <a:pt x="225" y="671"/>
                  <a:pt x="365" y="1496"/>
                  <a:pt x="414" y="1785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85" name="Freeform 5">
            <a:extLst>
              <a:ext uri="{FF2B5EF4-FFF2-40B4-BE49-F238E27FC236}">
                <a16:creationId xmlns:a16="http://schemas.microsoft.com/office/drawing/2014/main" id="{3C01ED0A-9F8F-DE99-FB8F-AF99426E9CBC}"/>
              </a:ext>
            </a:extLst>
          </p:cNvPr>
          <p:cNvSpPr>
            <a:spLocks/>
          </p:cNvSpPr>
          <p:nvPr/>
        </p:nvSpPr>
        <p:spPr bwMode="auto">
          <a:xfrm>
            <a:off x="2481263" y="5019675"/>
            <a:ext cx="1638300" cy="441325"/>
          </a:xfrm>
          <a:custGeom>
            <a:avLst/>
            <a:gdLst>
              <a:gd name="T0" fmla="*/ 0 w 1032"/>
              <a:gd name="T1" fmla="*/ 0 h 278"/>
              <a:gd name="T2" fmla="*/ 2147483646 w 1032"/>
              <a:gd name="T3" fmla="*/ 2147483646 h 278"/>
              <a:gd name="T4" fmla="*/ 2147483646 w 1032"/>
              <a:gd name="T5" fmla="*/ 2147483646 h 278"/>
              <a:gd name="T6" fmla="*/ 2147483646 w 1032"/>
              <a:gd name="T7" fmla="*/ 2147483646 h 278"/>
              <a:gd name="T8" fmla="*/ 2147483646 w 1032"/>
              <a:gd name="T9" fmla="*/ 2147483646 h 278"/>
              <a:gd name="T10" fmla="*/ 2147483646 w 1032"/>
              <a:gd name="T11" fmla="*/ 2147483646 h 278"/>
              <a:gd name="T12" fmla="*/ 2147483646 w 1032"/>
              <a:gd name="T13" fmla="*/ 2147483646 h 278"/>
              <a:gd name="T14" fmla="*/ 2147483646 w 1032"/>
              <a:gd name="T15" fmla="*/ 2147483646 h 278"/>
              <a:gd name="T16" fmla="*/ 2147483646 w 1032"/>
              <a:gd name="T17" fmla="*/ 2147483646 h 278"/>
              <a:gd name="T18" fmla="*/ 2147483646 w 1032"/>
              <a:gd name="T19" fmla="*/ 2147483646 h 2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32"/>
              <a:gd name="T31" fmla="*/ 0 h 278"/>
              <a:gd name="T32" fmla="*/ 1032 w 1032"/>
              <a:gd name="T33" fmla="*/ 278 h 27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32" h="278">
                <a:moveTo>
                  <a:pt x="0" y="0"/>
                </a:moveTo>
                <a:cubicBezTo>
                  <a:pt x="7" y="32"/>
                  <a:pt x="23" y="148"/>
                  <a:pt x="39" y="192"/>
                </a:cubicBezTo>
                <a:cubicBezTo>
                  <a:pt x="55" y="236"/>
                  <a:pt x="71" y="256"/>
                  <a:pt x="96" y="267"/>
                </a:cubicBezTo>
                <a:cubicBezTo>
                  <a:pt x="121" y="278"/>
                  <a:pt x="150" y="268"/>
                  <a:pt x="186" y="255"/>
                </a:cubicBezTo>
                <a:cubicBezTo>
                  <a:pt x="222" y="242"/>
                  <a:pt x="271" y="209"/>
                  <a:pt x="312" y="192"/>
                </a:cubicBezTo>
                <a:cubicBezTo>
                  <a:pt x="353" y="175"/>
                  <a:pt x="382" y="169"/>
                  <a:pt x="435" y="153"/>
                </a:cubicBezTo>
                <a:cubicBezTo>
                  <a:pt x="488" y="137"/>
                  <a:pt x="573" y="107"/>
                  <a:pt x="633" y="93"/>
                </a:cubicBezTo>
                <a:cubicBezTo>
                  <a:pt x="693" y="79"/>
                  <a:pt x="754" y="73"/>
                  <a:pt x="798" y="69"/>
                </a:cubicBezTo>
                <a:cubicBezTo>
                  <a:pt x="842" y="65"/>
                  <a:pt x="861" y="67"/>
                  <a:pt x="900" y="66"/>
                </a:cubicBezTo>
                <a:cubicBezTo>
                  <a:pt x="939" y="65"/>
                  <a:pt x="1005" y="64"/>
                  <a:pt x="1032" y="63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0486" name="Group 6">
            <a:extLst>
              <a:ext uri="{FF2B5EF4-FFF2-40B4-BE49-F238E27FC236}">
                <a16:creationId xmlns:a16="http://schemas.microsoft.com/office/drawing/2014/main" id="{85E45772-9417-F98E-0438-7DE63703DC1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762000" cy="762000"/>
            <a:chOff x="960" y="432"/>
            <a:chExt cx="480" cy="480"/>
          </a:xfrm>
        </p:grpSpPr>
        <p:sp>
          <p:nvSpPr>
            <p:cNvPr id="20582" name="Freeform 7">
              <a:extLst>
                <a:ext uri="{FF2B5EF4-FFF2-40B4-BE49-F238E27FC236}">
                  <a16:creationId xmlns:a16="http://schemas.microsoft.com/office/drawing/2014/main" id="{F2F97E0C-3697-F5ED-AE17-02932E451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3" name="Freeform 8">
              <a:extLst>
                <a:ext uri="{FF2B5EF4-FFF2-40B4-BE49-F238E27FC236}">
                  <a16:creationId xmlns:a16="http://schemas.microsoft.com/office/drawing/2014/main" id="{E24D125F-6826-088A-6750-39085A3A5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487" name="Line 10">
            <a:extLst>
              <a:ext uri="{FF2B5EF4-FFF2-40B4-BE49-F238E27FC236}">
                <a16:creationId xmlns:a16="http://schemas.microsoft.com/office/drawing/2014/main" id="{3D208BC2-F52D-727F-3225-FB2CAF642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581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88" name="Line 12">
            <a:extLst>
              <a:ext uri="{FF2B5EF4-FFF2-40B4-BE49-F238E27FC236}">
                <a16:creationId xmlns:a16="http://schemas.microsoft.com/office/drawing/2014/main" id="{CC0D9998-4EBF-EDED-D08F-3A3C26041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89" name="Text Box 14">
            <a:extLst>
              <a:ext uri="{FF2B5EF4-FFF2-40B4-BE49-F238E27FC236}">
                <a16:creationId xmlns:a16="http://schemas.microsoft.com/office/drawing/2014/main" id="{793FF3EC-F400-763B-EFFA-07C76C6A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0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-70</a:t>
            </a:r>
            <a:endParaRPr lang="es-ES" altLang="en-US" sz="2400"/>
          </a:p>
        </p:txBody>
      </p:sp>
      <p:sp>
        <p:nvSpPr>
          <p:cNvPr id="20490" name="Line 15">
            <a:extLst>
              <a:ext uri="{FF2B5EF4-FFF2-40B4-BE49-F238E27FC236}">
                <a16:creationId xmlns:a16="http://schemas.microsoft.com/office/drawing/2014/main" id="{C94F80F3-5A19-85A7-A461-94D907A88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1" name="Text Box 16">
            <a:extLst>
              <a:ext uri="{FF2B5EF4-FFF2-40B4-BE49-F238E27FC236}">
                <a16:creationId xmlns:a16="http://schemas.microsoft.com/office/drawing/2014/main" id="{6FCAB9A1-90AF-1581-FEE8-DFBC9EDC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861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0</a:t>
            </a:r>
            <a:endParaRPr lang="es-ES" altLang="en-US" sz="2400"/>
          </a:p>
        </p:txBody>
      </p:sp>
      <p:sp>
        <p:nvSpPr>
          <p:cNvPr id="20492" name="Text Box 17">
            <a:extLst>
              <a:ext uri="{FF2B5EF4-FFF2-40B4-BE49-F238E27FC236}">
                <a16:creationId xmlns:a16="http://schemas.microsoft.com/office/drawing/2014/main" id="{799B9941-8E31-0B86-5E70-F9A353B1A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RP</a:t>
            </a:r>
            <a:endParaRPr lang="es-ES" altLang="en-US" sz="2400"/>
          </a:p>
        </p:txBody>
      </p:sp>
      <p:sp>
        <p:nvSpPr>
          <p:cNvPr id="20493" name="Line 18">
            <a:extLst>
              <a:ext uri="{FF2B5EF4-FFF2-40B4-BE49-F238E27FC236}">
                <a16:creationId xmlns:a16="http://schemas.microsoft.com/office/drawing/2014/main" id="{E93E65AF-4111-EC95-0249-8F668BD62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4" name="Text Box 19">
            <a:extLst>
              <a:ext uri="{FF2B5EF4-FFF2-40B4-BE49-F238E27FC236}">
                <a16:creationId xmlns:a16="http://schemas.microsoft.com/office/drawing/2014/main" id="{279BB0D7-61DD-083B-2C4D-791D91638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28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+40</a:t>
            </a:r>
            <a:endParaRPr lang="es-ES" altLang="en-US" sz="2400"/>
          </a:p>
        </p:txBody>
      </p:sp>
      <p:pic>
        <p:nvPicPr>
          <p:cNvPr id="20495" name="Picture 20" descr="membrana">
            <a:extLst>
              <a:ext uri="{FF2B5EF4-FFF2-40B4-BE49-F238E27FC236}">
                <a16:creationId xmlns:a16="http://schemas.microsoft.com/office/drawing/2014/main" id="{A76CEB89-E41E-5302-B104-792BECDA3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50657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96" name="Group 21">
            <a:extLst>
              <a:ext uri="{FF2B5EF4-FFF2-40B4-BE49-F238E27FC236}">
                <a16:creationId xmlns:a16="http://schemas.microsoft.com/office/drawing/2014/main" id="{A37E7B82-4FDE-E894-6FDF-20A3F7EEC3F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314450"/>
            <a:ext cx="762000" cy="762000"/>
            <a:chOff x="960" y="432"/>
            <a:chExt cx="480" cy="480"/>
          </a:xfrm>
        </p:grpSpPr>
        <p:sp>
          <p:nvSpPr>
            <p:cNvPr id="20580" name="Freeform 22">
              <a:extLst>
                <a:ext uri="{FF2B5EF4-FFF2-40B4-BE49-F238E27FC236}">
                  <a16:creationId xmlns:a16="http://schemas.microsoft.com/office/drawing/2014/main" id="{4E0E5432-0C0B-B238-70E7-059931CF9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1" name="Freeform 23">
              <a:extLst>
                <a:ext uri="{FF2B5EF4-FFF2-40B4-BE49-F238E27FC236}">
                  <a16:creationId xmlns:a16="http://schemas.microsoft.com/office/drawing/2014/main" id="{A25C1A79-557B-98AC-8AF2-C490B6D2B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497" name="Group 24">
            <a:extLst>
              <a:ext uri="{FF2B5EF4-FFF2-40B4-BE49-F238E27FC236}">
                <a16:creationId xmlns:a16="http://schemas.microsoft.com/office/drawing/2014/main" id="{1BC7A803-02B1-FA80-F7F9-75C96F578BC5}"/>
              </a:ext>
            </a:extLst>
          </p:cNvPr>
          <p:cNvGrpSpPr>
            <a:grpSpLocks/>
          </p:cNvGrpSpPr>
          <p:nvPr/>
        </p:nvGrpSpPr>
        <p:grpSpPr bwMode="auto">
          <a:xfrm>
            <a:off x="7715250" y="1314450"/>
            <a:ext cx="762000" cy="762000"/>
            <a:chOff x="4848" y="1920"/>
            <a:chExt cx="480" cy="480"/>
          </a:xfrm>
        </p:grpSpPr>
        <p:sp>
          <p:nvSpPr>
            <p:cNvPr id="20576" name="Rectangle 25">
              <a:extLst>
                <a:ext uri="{FF2B5EF4-FFF2-40B4-BE49-F238E27FC236}">
                  <a16:creationId xmlns:a16="http://schemas.microsoft.com/office/drawing/2014/main" id="{3B87B01D-3D61-63DE-AB15-A1904D47C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2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grpSp>
          <p:nvGrpSpPr>
            <p:cNvPr id="20577" name="Group 26">
              <a:extLst>
                <a:ext uri="{FF2B5EF4-FFF2-40B4-BE49-F238E27FC236}">
                  <a16:creationId xmlns:a16="http://schemas.microsoft.com/office/drawing/2014/main" id="{8A4E85A7-1CA7-2F9B-1C50-CFAEB0D73B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920"/>
              <a:ext cx="480" cy="480"/>
              <a:chOff x="3504" y="336"/>
              <a:chExt cx="480" cy="480"/>
            </a:xfrm>
          </p:grpSpPr>
          <p:sp>
            <p:nvSpPr>
              <p:cNvPr id="20578" name="Freeform 27">
                <a:extLst>
                  <a:ext uri="{FF2B5EF4-FFF2-40B4-BE49-F238E27FC236}">
                    <a16:creationId xmlns:a16="http://schemas.microsoft.com/office/drawing/2014/main" id="{2FB636A7-5DBB-CDE2-91F4-58F0F8A0B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79" name="Freeform 28">
                <a:extLst>
                  <a:ext uri="{FF2B5EF4-FFF2-40B4-BE49-F238E27FC236}">
                    <a16:creationId xmlns:a16="http://schemas.microsoft.com/office/drawing/2014/main" id="{5AA7A9F4-452B-C1AB-56C2-3AB97C532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0498" name="Group 29">
            <a:extLst>
              <a:ext uri="{FF2B5EF4-FFF2-40B4-BE49-F238E27FC236}">
                <a16:creationId xmlns:a16="http://schemas.microsoft.com/office/drawing/2014/main" id="{3A95508A-9EDD-6800-E568-CCDB3A1C0620}"/>
              </a:ext>
            </a:extLst>
          </p:cNvPr>
          <p:cNvGrpSpPr>
            <a:grpSpLocks/>
          </p:cNvGrpSpPr>
          <p:nvPr/>
        </p:nvGrpSpPr>
        <p:grpSpPr bwMode="auto">
          <a:xfrm>
            <a:off x="7600950" y="0"/>
            <a:ext cx="1847850" cy="639763"/>
            <a:chOff x="4788" y="0"/>
            <a:chExt cx="1164" cy="403"/>
          </a:xfrm>
        </p:grpSpPr>
        <p:sp>
          <p:nvSpPr>
            <p:cNvPr id="20572" name="Oval 30">
              <a:extLst>
                <a:ext uri="{FF2B5EF4-FFF2-40B4-BE49-F238E27FC236}">
                  <a16:creationId xmlns:a16="http://schemas.microsoft.com/office/drawing/2014/main" id="{5A6B8D6F-C164-CE16-E8D7-0BDA6FF9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0"/>
              <a:ext cx="432" cy="40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0573" name="Text Box 31">
              <a:extLst>
                <a:ext uri="{FF2B5EF4-FFF2-40B4-BE49-F238E27FC236}">
                  <a16:creationId xmlns:a16="http://schemas.microsoft.com/office/drawing/2014/main" id="{2AE1867C-8751-1F2A-0943-6301A956B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Na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  <p:sp>
          <p:nvSpPr>
            <p:cNvPr id="20574" name="Oval 32">
              <a:extLst>
                <a:ext uri="{FF2B5EF4-FFF2-40B4-BE49-F238E27FC236}">
                  <a16:creationId xmlns:a16="http://schemas.microsoft.com/office/drawing/2014/main" id="{BF877C0D-7EC0-2232-84E1-5C95DF21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0"/>
              <a:ext cx="432" cy="403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0575" name="Text Box 33">
              <a:extLst>
                <a:ext uri="{FF2B5EF4-FFF2-40B4-BE49-F238E27FC236}">
                  <a16:creationId xmlns:a16="http://schemas.microsoft.com/office/drawing/2014/main" id="{6649996D-96E4-862C-AC27-414D466AE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K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</p:grpSp>
      <p:sp>
        <p:nvSpPr>
          <p:cNvPr id="20499" name="AutoShape 34">
            <a:extLst>
              <a:ext uri="{FF2B5EF4-FFF2-40B4-BE49-F238E27FC236}">
                <a16:creationId xmlns:a16="http://schemas.microsoft.com/office/drawing/2014/main" id="{F3139E40-6D46-4DBE-C9BF-CECC7119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956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00" name="Oval 35">
            <a:extLst>
              <a:ext uri="{FF2B5EF4-FFF2-40B4-BE49-F238E27FC236}">
                <a16:creationId xmlns:a16="http://schemas.microsoft.com/office/drawing/2014/main" id="{4EF5FB80-6DC7-B367-FF52-2E9E2A339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01" name="Oval 36">
            <a:extLst>
              <a:ext uri="{FF2B5EF4-FFF2-40B4-BE49-F238E27FC236}">
                <a16:creationId xmlns:a16="http://schemas.microsoft.com/office/drawing/2014/main" id="{5D38E517-6AB7-05D8-8A5E-0EE91DC0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02" name="Oval 37">
            <a:extLst>
              <a:ext uri="{FF2B5EF4-FFF2-40B4-BE49-F238E27FC236}">
                <a16:creationId xmlns:a16="http://schemas.microsoft.com/office/drawing/2014/main" id="{3FA9B351-9FE8-2665-2B32-17EBC9CFD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03" name="Oval 38">
            <a:extLst>
              <a:ext uri="{FF2B5EF4-FFF2-40B4-BE49-F238E27FC236}">
                <a16:creationId xmlns:a16="http://schemas.microsoft.com/office/drawing/2014/main" id="{7F5401C7-B58F-D9A6-2463-4376CEC79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04" name="Oval 39">
            <a:extLst>
              <a:ext uri="{FF2B5EF4-FFF2-40B4-BE49-F238E27FC236}">
                <a16:creationId xmlns:a16="http://schemas.microsoft.com/office/drawing/2014/main" id="{5F9C4EBA-7F9B-593D-4A6F-0B139C316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05" name="Oval 40">
            <a:extLst>
              <a:ext uri="{FF2B5EF4-FFF2-40B4-BE49-F238E27FC236}">
                <a16:creationId xmlns:a16="http://schemas.microsoft.com/office/drawing/2014/main" id="{07927BAC-4B4B-EC34-ABC4-77E1FA55A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06" name="Oval 41">
            <a:extLst>
              <a:ext uri="{FF2B5EF4-FFF2-40B4-BE49-F238E27FC236}">
                <a16:creationId xmlns:a16="http://schemas.microsoft.com/office/drawing/2014/main" id="{33CECD78-FE76-0099-4E7D-D909C33B9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07" name="Oval 42">
            <a:extLst>
              <a:ext uri="{FF2B5EF4-FFF2-40B4-BE49-F238E27FC236}">
                <a16:creationId xmlns:a16="http://schemas.microsoft.com/office/drawing/2014/main" id="{81AA78B4-9BDD-2708-8219-D332F4856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914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08" name="Oval 43">
            <a:extLst>
              <a:ext uri="{FF2B5EF4-FFF2-40B4-BE49-F238E27FC236}">
                <a16:creationId xmlns:a16="http://schemas.microsoft.com/office/drawing/2014/main" id="{72F40222-803A-2234-C79B-D62E91777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09" name="Oval 44">
            <a:extLst>
              <a:ext uri="{FF2B5EF4-FFF2-40B4-BE49-F238E27FC236}">
                <a16:creationId xmlns:a16="http://schemas.microsoft.com/office/drawing/2014/main" id="{B1155447-E837-411B-5BE7-B7833646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10" name="Oval 45">
            <a:extLst>
              <a:ext uri="{FF2B5EF4-FFF2-40B4-BE49-F238E27FC236}">
                <a16:creationId xmlns:a16="http://schemas.microsoft.com/office/drawing/2014/main" id="{CF3703FE-B6CF-8021-1DD3-F77D4482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11" name="Oval 46">
            <a:extLst>
              <a:ext uri="{FF2B5EF4-FFF2-40B4-BE49-F238E27FC236}">
                <a16:creationId xmlns:a16="http://schemas.microsoft.com/office/drawing/2014/main" id="{DD20C9E1-89F3-277B-3307-1E3D7343E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12" name="Oval 47">
            <a:extLst>
              <a:ext uri="{FF2B5EF4-FFF2-40B4-BE49-F238E27FC236}">
                <a16:creationId xmlns:a16="http://schemas.microsoft.com/office/drawing/2014/main" id="{358130EC-BF25-7E90-B49A-0A215111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13" name="Oval 48">
            <a:extLst>
              <a:ext uri="{FF2B5EF4-FFF2-40B4-BE49-F238E27FC236}">
                <a16:creationId xmlns:a16="http://schemas.microsoft.com/office/drawing/2014/main" id="{D255B5ED-ACBF-5049-7EB9-A9914DBA2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14" name="Oval 49">
            <a:extLst>
              <a:ext uri="{FF2B5EF4-FFF2-40B4-BE49-F238E27FC236}">
                <a16:creationId xmlns:a16="http://schemas.microsoft.com/office/drawing/2014/main" id="{0AC17C56-E1E0-1CB7-BA0C-6A5463B89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15" name="Oval 50">
            <a:extLst>
              <a:ext uri="{FF2B5EF4-FFF2-40B4-BE49-F238E27FC236}">
                <a16:creationId xmlns:a16="http://schemas.microsoft.com/office/drawing/2014/main" id="{772F3E61-1F7F-9A3C-C515-D2F69263C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16" name="Oval 51">
            <a:extLst>
              <a:ext uri="{FF2B5EF4-FFF2-40B4-BE49-F238E27FC236}">
                <a16:creationId xmlns:a16="http://schemas.microsoft.com/office/drawing/2014/main" id="{C6DCD5B5-333E-8342-8CEC-D34B83E4C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17" name="Oval 52">
            <a:extLst>
              <a:ext uri="{FF2B5EF4-FFF2-40B4-BE49-F238E27FC236}">
                <a16:creationId xmlns:a16="http://schemas.microsoft.com/office/drawing/2014/main" id="{3584A29C-95B6-5174-1732-860FBFB1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18" name="Oval 53">
            <a:extLst>
              <a:ext uri="{FF2B5EF4-FFF2-40B4-BE49-F238E27FC236}">
                <a16:creationId xmlns:a16="http://schemas.microsoft.com/office/drawing/2014/main" id="{84BADB2D-FE06-E00A-0197-E5B188078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19" name="Oval 54">
            <a:extLst>
              <a:ext uri="{FF2B5EF4-FFF2-40B4-BE49-F238E27FC236}">
                <a16:creationId xmlns:a16="http://schemas.microsoft.com/office/drawing/2014/main" id="{5BF7F894-BFEB-901C-82CB-AA21424B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20" name="Oval 55">
            <a:extLst>
              <a:ext uri="{FF2B5EF4-FFF2-40B4-BE49-F238E27FC236}">
                <a16:creationId xmlns:a16="http://schemas.microsoft.com/office/drawing/2014/main" id="{A2FE3C1F-7787-E8A2-D246-74BDB230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21" name="Oval 56">
            <a:extLst>
              <a:ext uri="{FF2B5EF4-FFF2-40B4-BE49-F238E27FC236}">
                <a16:creationId xmlns:a16="http://schemas.microsoft.com/office/drawing/2014/main" id="{0BE1F28B-188D-B85F-7BF1-610BDD2D8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22" name="Oval 57">
            <a:extLst>
              <a:ext uri="{FF2B5EF4-FFF2-40B4-BE49-F238E27FC236}">
                <a16:creationId xmlns:a16="http://schemas.microsoft.com/office/drawing/2014/main" id="{21EA2E2A-4894-7329-B60F-BA007CB9B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23" name="Oval 58">
            <a:extLst>
              <a:ext uri="{FF2B5EF4-FFF2-40B4-BE49-F238E27FC236}">
                <a16:creationId xmlns:a16="http://schemas.microsoft.com/office/drawing/2014/main" id="{6C8D653B-9EF9-279B-4C0F-3BBDE64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24" name="Oval 59">
            <a:extLst>
              <a:ext uri="{FF2B5EF4-FFF2-40B4-BE49-F238E27FC236}">
                <a16:creationId xmlns:a16="http://schemas.microsoft.com/office/drawing/2014/main" id="{56C334FD-67C3-99FE-C2A4-9CF6A3EF6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25" name="Oval 60">
            <a:extLst>
              <a:ext uri="{FF2B5EF4-FFF2-40B4-BE49-F238E27FC236}">
                <a16:creationId xmlns:a16="http://schemas.microsoft.com/office/drawing/2014/main" id="{D7EAAC57-D8CB-1D06-7B1B-5E203535F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26" name="Oval 61">
            <a:extLst>
              <a:ext uri="{FF2B5EF4-FFF2-40B4-BE49-F238E27FC236}">
                <a16:creationId xmlns:a16="http://schemas.microsoft.com/office/drawing/2014/main" id="{4C1ACD7F-BF15-D541-9A17-EB874D91B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27" name="Oval 62">
            <a:extLst>
              <a:ext uri="{FF2B5EF4-FFF2-40B4-BE49-F238E27FC236}">
                <a16:creationId xmlns:a16="http://schemas.microsoft.com/office/drawing/2014/main" id="{3F78B8AE-60F4-2DCB-46C7-4C207AA6B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28" name="Oval 63">
            <a:extLst>
              <a:ext uri="{FF2B5EF4-FFF2-40B4-BE49-F238E27FC236}">
                <a16:creationId xmlns:a16="http://schemas.microsoft.com/office/drawing/2014/main" id="{D5E19AB4-A3CE-880B-C992-4A0381BAE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29" name="Oval 64">
            <a:extLst>
              <a:ext uri="{FF2B5EF4-FFF2-40B4-BE49-F238E27FC236}">
                <a16:creationId xmlns:a16="http://schemas.microsoft.com/office/drawing/2014/main" id="{06E5826B-5BE1-BA9E-970B-2FF0E059A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30" name="Oval 65">
            <a:extLst>
              <a:ext uri="{FF2B5EF4-FFF2-40B4-BE49-F238E27FC236}">
                <a16:creationId xmlns:a16="http://schemas.microsoft.com/office/drawing/2014/main" id="{AF851979-BCC1-B701-01D0-8AF963CC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31" name="Oval 66">
            <a:extLst>
              <a:ext uri="{FF2B5EF4-FFF2-40B4-BE49-F238E27FC236}">
                <a16:creationId xmlns:a16="http://schemas.microsoft.com/office/drawing/2014/main" id="{14797B8B-6816-0DAC-A166-5165FCB1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32" name="Oval 67">
            <a:extLst>
              <a:ext uri="{FF2B5EF4-FFF2-40B4-BE49-F238E27FC236}">
                <a16:creationId xmlns:a16="http://schemas.microsoft.com/office/drawing/2014/main" id="{0BF61669-19B5-5D70-4060-2896567E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33" name="Oval 68">
            <a:extLst>
              <a:ext uri="{FF2B5EF4-FFF2-40B4-BE49-F238E27FC236}">
                <a16:creationId xmlns:a16="http://schemas.microsoft.com/office/drawing/2014/main" id="{38BB93FE-491F-6677-23C9-B732FF463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14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34" name="Oval 69">
            <a:extLst>
              <a:ext uri="{FF2B5EF4-FFF2-40B4-BE49-F238E27FC236}">
                <a16:creationId xmlns:a16="http://schemas.microsoft.com/office/drawing/2014/main" id="{143DBF3F-4FB3-B648-8379-7675F2D05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35" name="Oval 70">
            <a:extLst>
              <a:ext uri="{FF2B5EF4-FFF2-40B4-BE49-F238E27FC236}">
                <a16:creationId xmlns:a16="http://schemas.microsoft.com/office/drawing/2014/main" id="{15CA2D82-302E-AAC1-67D7-B7516A9AF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36" name="Oval 71">
            <a:extLst>
              <a:ext uri="{FF2B5EF4-FFF2-40B4-BE49-F238E27FC236}">
                <a16:creationId xmlns:a16="http://schemas.microsoft.com/office/drawing/2014/main" id="{91F75CE6-BAC2-2E53-BAA2-B9E23FD4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37" name="Oval 72">
            <a:extLst>
              <a:ext uri="{FF2B5EF4-FFF2-40B4-BE49-F238E27FC236}">
                <a16:creationId xmlns:a16="http://schemas.microsoft.com/office/drawing/2014/main" id="{CA4F3217-D0AD-22FE-1BEA-21C67A405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20538" name="Group 73">
            <a:extLst>
              <a:ext uri="{FF2B5EF4-FFF2-40B4-BE49-F238E27FC236}">
                <a16:creationId xmlns:a16="http://schemas.microsoft.com/office/drawing/2014/main" id="{A88247D8-BA26-363A-65F3-D5E24270A58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314450"/>
            <a:ext cx="762000" cy="762000"/>
            <a:chOff x="960" y="432"/>
            <a:chExt cx="480" cy="480"/>
          </a:xfrm>
        </p:grpSpPr>
        <p:sp>
          <p:nvSpPr>
            <p:cNvPr id="20570" name="Freeform 74">
              <a:extLst>
                <a:ext uri="{FF2B5EF4-FFF2-40B4-BE49-F238E27FC236}">
                  <a16:creationId xmlns:a16="http://schemas.microsoft.com/office/drawing/2014/main" id="{7144BA9D-A0BE-7EB4-3B1B-36CCFAB94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71" name="Freeform 75">
              <a:extLst>
                <a:ext uri="{FF2B5EF4-FFF2-40B4-BE49-F238E27FC236}">
                  <a16:creationId xmlns:a16="http://schemas.microsoft.com/office/drawing/2014/main" id="{2935FBCA-564D-6045-3221-3750FE100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6684" name="Line 76">
            <a:extLst>
              <a:ext uri="{FF2B5EF4-FFF2-40B4-BE49-F238E27FC236}">
                <a16:creationId xmlns:a16="http://schemas.microsoft.com/office/drawing/2014/main" id="{E4D6B2FF-5FD9-8DED-7D85-34C6535BA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572000"/>
            <a:ext cx="3352800" cy="0"/>
          </a:xfrm>
          <a:prstGeom prst="line">
            <a:avLst/>
          </a:prstGeom>
          <a:noFill/>
          <a:ln w="57150">
            <a:solidFill>
              <a:srgbClr val="00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6685" name="Text Box 77">
            <a:extLst>
              <a:ext uri="{FF2B5EF4-FFF2-40B4-BE49-F238E27FC236}">
                <a16:creationId xmlns:a16="http://schemas.microsoft.com/office/drawing/2014/main" id="{F92465E9-6420-8A9D-E0E2-0B8CFB2D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Spiking threshold</a:t>
            </a:r>
            <a:endParaRPr lang="es-ES" altLang="en-US" sz="2400"/>
          </a:p>
        </p:txBody>
      </p:sp>
      <p:grpSp>
        <p:nvGrpSpPr>
          <p:cNvPr id="20541" name="Group 78">
            <a:extLst>
              <a:ext uri="{FF2B5EF4-FFF2-40B4-BE49-F238E27FC236}">
                <a16:creationId xmlns:a16="http://schemas.microsoft.com/office/drawing/2014/main" id="{049C9154-6B83-5BCD-43E2-A91CF3EC865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371600"/>
            <a:ext cx="3733800" cy="457200"/>
            <a:chOff x="48" y="864"/>
            <a:chExt cx="2352" cy="288"/>
          </a:xfrm>
        </p:grpSpPr>
        <p:sp>
          <p:nvSpPr>
            <p:cNvPr id="20568" name="Text Box 79">
              <a:extLst>
                <a:ext uri="{FF2B5EF4-FFF2-40B4-BE49-F238E27FC236}">
                  <a16:creationId xmlns:a16="http://schemas.microsoft.com/office/drawing/2014/main" id="{DF0AE985-0B81-243E-CCF0-AF6E8D3F8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+55</a:t>
              </a:r>
              <a:endParaRPr lang="es-ES" altLang="en-US" sz="2400"/>
            </a:p>
          </p:txBody>
        </p:sp>
        <p:sp>
          <p:nvSpPr>
            <p:cNvPr id="20569" name="Line 80">
              <a:extLst>
                <a:ext uri="{FF2B5EF4-FFF2-40B4-BE49-F238E27FC236}">
                  <a16:creationId xmlns:a16="http://schemas.microsoft.com/office/drawing/2014/main" id="{C2FE867A-9727-CAC0-D738-894DB5A4C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56"/>
              <a:ext cx="196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42" name="Group 81">
            <a:extLst>
              <a:ext uri="{FF2B5EF4-FFF2-40B4-BE49-F238E27FC236}">
                <a16:creationId xmlns:a16="http://schemas.microsoft.com/office/drawing/2014/main" id="{416E526A-AC07-64C0-1E23-BF2D252273D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181600"/>
            <a:ext cx="3733800" cy="457200"/>
            <a:chOff x="48" y="3264"/>
            <a:chExt cx="2352" cy="288"/>
          </a:xfrm>
        </p:grpSpPr>
        <p:sp>
          <p:nvSpPr>
            <p:cNvPr id="20566" name="Text Box 82">
              <a:extLst>
                <a:ext uri="{FF2B5EF4-FFF2-40B4-BE49-F238E27FC236}">
                  <a16:creationId xmlns:a16="http://schemas.microsoft.com/office/drawing/2014/main" id="{7E17F956-7556-34E9-C479-92A586F21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2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-75</a:t>
              </a:r>
              <a:endParaRPr lang="es-ES" altLang="en-US" sz="2400"/>
            </a:p>
          </p:txBody>
        </p:sp>
        <p:sp>
          <p:nvSpPr>
            <p:cNvPr id="20567" name="Line 83">
              <a:extLst>
                <a:ext uri="{FF2B5EF4-FFF2-40B4-BE49-F238E27FC236}">
                  <a16:creationId xmlns:a16="http://schemas.microsoft.com/office/drawing/2014/main" id="{4F93BCB5-5703-84EF-0E92-93CDB6B7F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456"/>
              <a:ext cx="1968" cy="0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43" name="Group 84">
            <a:extLst>
              <a:ext uri="{FF2B5EF4-FFF2-40B4-BE49-F238E27FC236}">
                <a16:creationId xmlns:a16="http://schemas.microsoft.com/office/drawing/2014/main" id="{D03C1F39-C729-E3C0-445E-B996BA9ADD84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1046163"/>
            <a:ext cx="1008063" cy="511175"/>
            <a:chOff x="3515" y="3566"/>
            <a:chExt cx="635" cy="322"/>
          </a:xfrm>
        </p:grpSpPr>
        <p:sp>
          <p:nvSpPr>
            <p:cNvPr id="20564" name="Text Box 85">
              <a:extLst>
                <a:ext uri="{FF2B5EF4-FFF2-40B4-BE49-F238E27FC236}">
                  <a16:creationId xmlns:a16="http://schemas.microsoft.com/office/drawing/2014/main" id="{B143CD73-1016-9EA6-7DE9-D1067F88C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0565" name="Text Box 86">
              <a:extLst>
                <a:ext uri="{FF2B5EF4-FFF2-40B4-BE49-F238E27FC236}">
                  <a16:creationId xmlns:a16="http://schemas.microsoft.com/office/drawing/2014/main" id="{1B60931F-3228-79C4-596D-31959CEAC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</a:rPr>
                <a:t>Na</a:t>
              </a:r>
              <a:r>
                <a:rPr lang="es-ES" altLang="en-US" sz="1800" b="1" baseline="300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20544" name="Group 87">
            <a:extLst>
              <a:ext uri="{FF2B5EF4-FFF2-40B4-BE49-F238E27FC236}">
                <a16:creationId xmlns:a16="http://schemas.microsoft.com/office/drawing/2014/main" id="{926F7C9D-3F62-75CE-3143-B143EE5EA316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5445125"/>
            <a:ext cx="1008063" cy="511175"/>
            <a:chOff x="3515" y="3566"/>
            <a:chExt cx="635" cy="322"/>
          </a:xfrm>
        </p:grpSpPr>
        <p:sp>
          <p:nvSpPr>
            <p:cNvPr id="20562" name="Text Box 88">
              <a:extLst>
                <a:ext uri="{FF2B5EF4-FFF2-40B4-BE49-F238E27FC236}">
                  <a16:creationId xmlns:a16="http://schemas.microsoft.com/office/drawing/2014/main" id="{AC8B5D78-BF5E-2E96-DC20-7622DB7B5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20563" name="Text Box 89">
              <a:extLst>
                <a:ext uri="{FF2B5EF4-FFF2-40B4-BE49-F238E27FC236}">
                  <a16:creationId xmlns:a16="http://schemas.microsoft.com/office/drawing/2014/main" id="{C56C9136-D359-A215-3D51-AB180E3B4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chemeClr val="accent2"/>
                  </a:solidFill>
                </a:rPr>
                <a:t>K</a:t>
              </a:r>
              <a:r>
                <a:rPr lang="es-ES" altLang="en-US" sz="1800" b="1" baseline="3000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196698" name="Text Box 90">
            <a:extLst>
              <a:ext uri="{FF2B5EF4-FFF2-40B4-BE49-F238E27FC236}">
                <a16:creationId xmlns:a16="http://schemas.microsoft.com/office/drawing/2014/main" id="{FACB2ABB-1C4B-82AB-1C5A-9A43D13D1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4189413" cy="1016000"/>
          </a:xfrm>
          <a:prstGeom prst="rect">
            <a:avLst/>
          </a:prstGeom>
          <a:noFill/>
          <a:ln w="762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en-US" sz="20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Minimun value of depolarization of membrane potential needed to induce an action potential</a:t>
            </a:r>
            <a:endParaRPr lang="en-GB" altLang="en-US" sz="200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699" name="Freeform 91">
            <a:extLst>
              <a:ext uri="{FF2B5EF4-FFF2-40B4-BE49-F238E27FC236}">
                <a16:creationId xmlns:a16="http://schemas.microsoft.com/office/drawing/2014/main" id="{A2770EEC-DD7C-D696-F1B5-C2B92A237F0E}"/>
              </a:ext>
            </a:extLst>
          </p:cNvPr>
          <p:cNvSpPr>
            <a:spLocks/>
          </p:cNvSpPr>
          <p:nvPr/>
        </p:nvSpPr>
        <p:spPr bwMode="auto">
          <a:xfrm>
            <a:off x="1362075" y="4533900"/>
            <a:ext cx="200025" cy="506413"/>
          </a:xfrm>
          <a:custGeom>
            <a:avLst/>
            <a:gdLst>
              <a:gd name="T0" fmla="*/ 0 w 126"/>
              <a:gd name="T1" fmla="*/ 2147483646 h 319"/>
              <a:gd name="T2" fmla="*/ 2147483646 w 126"/>
              <a:gd name="T3" fmla="*/ 2147483646 h 319"/>
              <a:gd name="T4" fmla="*/ 2147483646 w 126"/>
              <a:gd name="T5" fmla="*/ 2147483646 h 319"/>
              <a:gd name="T6" fmla="*/ 2147483646 w 126"/>
              <a:gd name="T7" fmla="*/ 0 h 319"/>
              <a:gd name="T8" fmla="*/ 0 60000 65536"/>
              <a:gd name="T9" fmla="*/ 0 60000 65536"/>
              <a:gd name="T10" fmla="*/ 0 60000 65536"/>
              <a:gd name="T11" fmla="*/ 0 60000 65536"/>
              <a:gd name="T12" fmla="*/ 0 w 126"/>
              <a:gd name="T13" fmla="*/ 0 h 319"/>
              <a:gd name="T14" fmla="*/ 126 w 126"/>
              <a:gd name="T15" fmla="*/ 319 h 3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" h="319">
                <a:moveTo>
                  <a:pt x="0" y="312"/>
                </a:moveTo>
                <a:cubicBezTo>
                  <a:pt x="7" y="310"/>
                  <a:pt x="25" y="319"/>
                  <a:pt x="42" y="294"/>
                </a:cubicBezTo>
                <a:cubicBezTo>
                  <a:pt x="59" y="269"/>
                  <a:pt x="88" y="209"/>
                  <a:pt x="102" y="160"/>
                </a:cubicBezTo>
                <a:cubicBezTo>
                  <a:pt x="116" y="111"/>
                  <a:pt x="122" y="27"/>
                  <a:pt x="126" y="0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47" name="Oval 92">
            <a:extLst>
              <a:ext uri="{FF2B5EF4-FFF2-40B4-BE49-F238E27FC236}">
                <a16:creationId xmlns:a16="http://schemas.microsoft.com/office/drawing/2014/main" id="{1D165436-ADF9-C54E-3242-F83B9B05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48" name="Oval 93">
            <a:extLst>
              <a:ext uri="{FF2B5EF4-FFF2-40B4-BE49-F238E27FC236}">
                <a16:creationId xmlns:a16="http://schemas.microsoft.com/office/drawing/2014/main" id="{478977A3-FBE5-3882-A3C9-4022120A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49" name="Oval 94">
            <a:extLst>
              <a:ext uri="{FF2B5EF4-FFF2-40B4-BE49-F238E27FC236}">
                <a16:creationId xmlns:a16="http://schemas.microsoft.com/office/drawing/2014/main" id="{9B31088C-40E4-1F31-272A-B7175F0F2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50" name="Oval 95">
            <a:extLst>
              <a:ext uri="{FF2B5EF4-FFF2-40B4-BE49-F238E27FC236}">
                <a16:creationId xmlns:a16="http://schemas.microsoft.com/office/drawing/2014/main" id="{AFABACA3-EC5D-3950-AC12-DFFEA8142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51" name="Oval 96">
            <a:extLst>
              <a:ext uri="{FF2B5EF4-FFF2-40B4-BE49-F238E27FC236}">
                <a16:creationId xmlns:a16="http://schemas.microsoft.com/office/drawing/2014/main" id="{FF56FEA4-05A2-931B-F391-7CC5F6BFF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52" name="Oval 97">
            <a:extLst>
              <a:ext uri="{FF2B5EF4-FFF2-40B4-BE49-F238E27FC236}">
                <a16:creationId xmlns:a16="http://schemas.microsoft.com/office/drawing/2014/main" id="{8580FC42-8B32-222D-69BE-D25A4530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53" name="Oval 98">
            <a:extLst>
              <a:ext uri="{FF2B5EF4-FFF2-40B4-BE49-F238E27FC236}">
                <a16:creationId xmlns:a16="http://schemas.microsoft.com/office/drawing/2014/main" id="{23371F8C-3789-EF90-3295-10A5FA01F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54" name="Oval 99">
            <a:extLst>
              <a:ext uri="{FF2B5EF4-FFF2-40B4-BE49-F238E27FC236}">
                <a16:creationId xmlns:a16="http://schemas.microsoft.com/office/drawing/2014/main" id="{D0844324-4FD3-C5EE-E53A-16FC12C8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55" name="Oval 100">
            <a:extLst>
              <a:ext uri="{FF2B5EF4-FFF2-40B4-BE49-F238E27FC236}">
                <a16:creationId xmlns:a16="http://schemas.microsoft.com/office/drawing/2014/main" id="{E4E24BA0-0932-00ED-3EE5-A8F8D5591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56" name="Oval 101">
            <a:extLst>
              <a:ext uri="{FF2B5EF4-FFF2-40B4-BE49-F238E27FC236}">
                <a16:creationId xmlns:a16="http://schemas.microsoft.com/office/drawing/2014/main" id="{F0D2B990-D3AD-05A0-818E-E6B6530E3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57" name="Oval 102">
            <a:extLst>
              <a:ext uri="{FF2B5EF4-FFF2-40B4-BE49-F238E27FC236}">
                <a16:creationId xmlns:a16="http://schemas.microsoft.com/office/drawing/2014/main" id="{AA36775D-E12D-99B8-8874-723817526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58" name="Oval 103">
            <a:extLst>
              <a:ext uri="{FF2B5EF4-FFF2-40B4-BE49-F238E27FC236}">
                <a16:creationId xmlns:a16="http://schemas.microsoft.com/office/drawing/2014/main" id="{0A48FC40-E3B1-F138-DB71-8159D925E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0559" name="Text Box 54">
            <a:extLst>
              <a:ext uri="{FF2B5EF4-FFF2-40B4-BE49-F238E27FC236}">
                <a16:creationId xmlns:a16="http://schemas.microsoft.com/office/drawing/2014/main" id="{C33938BF-0A61-FA02-055F-75B24B619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3438"/>
            <a:ext cx="2076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1600" b="1"/>
              <a:t>Membrane potential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1600" b="1"/>
              <a:t>(mV)</a:t>
            </a:r>
            <a:endParaRPr lang="es-ES" altLang="en-US" sz="1600" b="1"/>
          </a:p>
        </p:txBody>
      </p:sp>
      <p:sp>
        <p:nvSpPr>
          <p:cNvPr id="20560" name="Text Box 52">
            <a:extLst>
              <a:ext uri="{FF2B5EF4-FFF2-40B4-BE49-F238E27FC236}">
                <a16:creationId xmlns:a16="http://schemas.microsoft.com/office/drawing/2014/main" id="{9AD6239E-4485-4D48-9FA7-FF1624C1E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87650"/>
            <a:ext cx="838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Time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(msec)</a:t>
            </a:r>
            <a:endParaRPr lang="es-ES" altLang="en-US" sz="1800"/>
          </a:p>
        </p:txBody>
      </p:sp>
      <p:sp>
        <p:nvSpPr>
          <p:cNvPr id="20561" name="Text Box 93">
            <a:extLst>
              <a:ext uri="{FF2B5EF4-FFF2-40B4-BE49-F238E27FC236}">
                <a16:creationId xmlns:a16="http://schemas.microsoft.com/office/drawing/2014/main" id="{5F77EC78-285B-14C7-F4B5-DBE79BF95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5448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ACTION POTENTIAL: IONIC FOUNDATIONS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85" grpId="0"/>
      <p:bldP spid="1966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>
            <a:extLst>
              <a:ext uri="{FF2B5EF4-FFF2-40B4-BE49-F238E27FC236}">
                <a16:creationId xmlns:a16="http://schemas.microsoft.com/office/drawing/2014/main" id="{33B6F5B9-4173-EA6A-5D7C-54CD4E3A526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762000" cy="762000"/>
            <a:chOff x="960" y="432"/>
            <a:chExt cx="480" cy="480"/>
          </a:xfrm>
        </p:grpSpPr>
        <p:sp>
          <p:nvSpPr>
            <p:cNvPr id="21626" name="Freeform 3">
              <a:extLst>
                <a:ext uri="{FF2B5EF4-FFF2-40B4-BE49-F238E27FC236}">
                  <a16:creationId xmlns:a16="http://schemas.microsoft.com/office/drawing/2014/main" id="{95D64A54-3F95-4CFA-E276-9A3AE79B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627" name="Freeform 4">
              <a:extLst>
                <a:ext uri="{FF2B5EF4-FFF2-40B4-BE49-F238E27FC236}">
                  <a16:creationId xmlns:a16="http://schemas.microsoft.com/office/drawing/2014/main" id="{35374774-7A02-907F-4359-244AB5A33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507" name="Line 6">
            <a:extLst>
              <a:ext uri="{FF2B5EF4-FFF2-40B4-BE49-F238E27FC236}">
                <a16:creationId xmlns:a16="http://schemas.microsoft.com/office/drawing/2014/main" id="{B15BE2C7-2297-FC4F-5347-8CFC40384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581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08" name="Line 8">
            <a:extLst>
              <a:ext uri="{FF2B5EF4-FFF2-40B4-BE49-F238E27FC236}">
                <a16:creationId xmlns:a16="http://schemas.microsoft.com/office/drawing/2014/main" id="{2044F32D-1D86-D091-0D78-49952F944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09" name="Text Box 10">
            <a:extLst>
              <a:ext uri="{FF2B5EF4-FFF2-40B4-BE49-F238E27FC236}">
                <a16:creationId xmlns:a16="http://schemas.microsoft.com/office/drawing/2014/main" id="{5CE2E1DD-CD45-345C-50F6-1B15B6F0E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0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-70</a:t>
            </a:r>
            <a:endParaRPr lang="es-ES" altLang="en-US" sz="2400"/>
          </a:p>
        </p:txBody>
      </p:sp>
      <p:sp>
        <p:nvSpPr>
          <p:cNvPr id="21510" name="Line 11">
            <a:extLst>
              <a:ext uri="{FF2B5EF4-FFF2-40B4-BE49-F238E27FC236}">
                <a16:creationId xmlns:a16="http://schemas.microsoft.com/office/drawing/2014/main" id="{A221B302-6C65-BA5E-AE34-C3AE179CF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1" name="Text Box 12">
            <a:extLst>
              <a:ext uri="{FF2B5EF4-FFF2-40B4-BE49-F238E27FC236}">
                <a16:creationId xmlns:a16="http://schemas.microsoft.com/office/drawing/2014/main" id="{89113AA1-ABF3-A80D-5580-C070ABB4A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861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0</a:t>
            </a:r>
            <a:endParaRPr lang="es-ES" altLang="en-US" sz="2400"/>
          </a:p>
        </p:txBody>
      </p:sp>
      <p:sp>
        <p:nvSpPr>
          <p:cNvPr id="21512" name="Text Box 13">
            <a:extLst>
              <a:ext uri="{FF2B5EF4-FFF2-40B4-BE49-F238E27FC236}">
                <a16:creationId xmlns:a16="http://schemas.microsoft.com/office/drawing/2014/main" id="{FD5E1B87-665B-3E82-9C3D-2F9275A66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RP</a:t>
            </a:r>
            <a:endParaRPr lang="es-ES" altLang="en-US" sz="2400"/>
          </a:p>
        </p:txBody>
      </p:sp>
      <p:sp>
        <p:nvSpPr>
          <p:cNvPr id="21513" name="Line 14">
            <a:extLst>
              <a:ext uri="{FF2B5EF4-FFF2-40B4-BE49-F238E27FC236}">
                <a16:creationId xmlns:a16="http://schemas.microsoft.com/office/drawing/2014/main" id="{FD3016FF-9098-5578-5E41-8AE0EC4DE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4" name="Text Box 15">
            <a:extLst>
              <a:ext uri="{FF2B5EF4-FFF2-40B4-BE49-F238E27FC236}">
                <a16:creationId xmlns:a16="http://schemas.microsoft.com/office/drawing/2014/main" id="{95EA4A6F-5071-A92A-438A-772897038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28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+40</a:t>
            </a:r>
            <a:endParaRPr lang="es-ES" altLang="en-US" sz="2400"/>
          </a:p>
        </p:txBody>
      </p:sp>
      <p:pic>
        <p:nvPicPr>
          <p:cNvPr id="21515" name="Picture 16" descr="membrana">
            <a:extLst>
              <a:ext uri="{FF2B5EF4-FFF2-40B4-BE49-F238E27FC236}">
                <a16:creationId xmlns:a16="http://schemas.microsoft.com/office/drawing/2014/main" id="{CFCCF6D2-A187-9791-143C-4F28DE22E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50657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6" name="Group 17">
            <a:extLst>
              <a:ext uri="{FF2B5EF4-FFF2-40B4-BE49-F238E27FC236}">
                <a16:creationId xmlns:a16="http://schemas.microsoft.com/office/drawing/2014/main" id="{76E23CF3-9620-1D06-29C8-7A88176E97B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314450"/>
            <a:ext cx="762000" cy="762000"/>
            <a:chOff x="960" y="432"/>
            <a:chExt cx="480" cy="480"/>
          </a:xfrm>
        </p:grpSpPr>
        <p:sp>
          <p:nvSpPr>
            <p:cNvPr id="21624" name="Freeform 18">
              <a:extLst>
                <a:ext uri="{FF2B5EF4-FFF2-40B4-BE49-F238E27FC236}">
                  <a16:creationId xmlns:a16="http://schemas.microsoft.com/office/drawing/2014/main" id="{5785E1E8-EB8B-784B-3C85-BD705DED5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625" name="Freeform 19">
              <a:extLst>
                <a:ext uri="{FF2B5EF4-FFF2-40B4-BE49-F238E27FC236}">
                  <a16:creationId xmlns:a16="http://schemas.microsoft.com/office/drawing/2014/main" id="{D07FA6E9-94BB-4A08-5D3C-4686F2782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517" name="Group 20">
            <a:extLst>
              <a:ext uri="{FF2B5EF4-FFF2-40B4-BE49-F238E27FC236}">
                <a16:creationId xmlns:a16="http://schemas.microsoft.com/office/drawing/2014/main" id="{4528DEC1-FB41-8A95-BA7F-2EABF0267042}"/>
              </a:ext>
            </a:extLst>
          </p:cNvPr>
          <p:cNvGrpSpPr>
            <a:grpSpLocks/>
          </p:cNvGrpSpPr>
          <p:nvPr/>
        </p:nvGrpSpPr>
        <p:grpSpPr bwMode="auto">
          <a:xfrm>
            <a:off x="7715250" y="1314450"/>
            <a:ext cx="762000" cy="762000"/>
            <a:chOff x="4848" y="1920"/>
            <a:chExt cx="480" cy="480"/>
          </a:xfrm>
        </p:grpSpPr>
        <p:sp>
          <p:nvSpPr>
            <p:cNvPr id="21620" name="Rectangle 21">
              <a:extLst>
                <a:ext uri="{FF2B5EF4-FFF2-40B4-BE49-F238E27FC236}">
                  <a16:creationId xmlns:a16="http://schemas.microsoft.com/office/drawing/2014/main" id="{9A0D3FD1-87D4-29BF-E0B2-5645B912F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2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grpSp>
          <p:nvGrpSpPr>
            <p:cNvPr id="21621" name="Group 22">
              <a:extLst>
                <a:ext uri="{FF2B5EF4-FFF2-40B4-BE49-F238E27FC236}">
                  <a16:creationId xmlns:a16="http://schemas.microsoft.com/office/drawing/2014/main" id="{D178D07F-8D0D-C7B5-8D19-D0E0BA763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920"/>
              <a:ext cx="480" cy="480"/>
              <a:chOff x="3504" y="336"/>
              <a:chExt cx="480" cy="480"/>
            </a:xfrm>
          </p:grpSpPr>
          <p:sp>
            <p:nvSpPr>
              <p:cNvPr id="21622" name="Freeform 23">
                <a:extLst>
                  <a:ext uri="{FF2B5EF4-FFF2-40B4-BE49-F238E27FC236}">
                    <a16:creationId xmlns:a16="http://schemas.microsoft.com/office/drawing/2014/main" id="{C7C49397-2C4F-CEDA-ECC9-DA583B857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23" name="Freeform 24">
                <a:extLst>
                  <a:ext uri="{FF2B5EF4-FFF2-40B4-BE49-F238E27FC236}">
                    <a16:creationId xmlns:a16="http://schemas.microsoft.com/office/drawing/2014/main" id="{77F7EAF8-9E35-6B5D-0544-AA81E580F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1518" name="Group 25">
            <a:extLst>
              <a:ext uri="{FF2B5EF4-FFF2-40B4-BE49-F238E27FC236}">
                <a16:creationId xmlns:a16="http://schemas.microsoft.com/office/drawing/2014/main" id="{1DDB2F09-D431-D55A-FA18-02EE87313D0F}"/>
              </a:ext>
            </a:extLst>
          </p:cNvPr>
          <p:cNvGrpSpPr>
            <a:grpSpLocks/>
          </p:cNvGrpSpPr>
          <p:nvPr/>
        </p:nvGrpSpPr>
        <p:grpSpPr bwMode="auto">
          <a:xfrm>
            <a:off x="7600950" y="0"/>
            <a:ext cx="1847850" cy="639763"/>
            <a:chOff x="4788" y="0"/>
            <a:chExt cx="1164" cy="403"/>
          </a:xfrm>
        </p:grpSpPr>
        <p:sp>
          <p:nvSpPr>
            <p:cNvPr id="21616" name="Oval 26">
              <a:extLst>
                <a:ext uri="{FF2B5EF4-FFF2-40B4-BE49-F238E27FC236}">
                  <a16:creationId xmlns:a16="http://schemas.microsoft.com/office/drawing/2014/main" id="{4BE399D7-07B4-DA80-6ECF-C02D2EFD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0"/>
              <a:ext cx="432" cy="40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1617" name="Text Box 27">
              <a:extLst>
                <a:ext uri="{FF2B5EF4-FFF2-40B4-BE49-F238E27FC236}">
                  <a16:creationId xmlns:a16="http://schemas.microsoft.com/office/drawing/2014/main" id="{1FA295ED-BB86-3C34-28FF-A9888085A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Na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  <p:sp>
          <p:nvSpPr>
            <p:cNvPr id="21618" name="Oval 28">
              <a:extLst>
                <a:ext uri="{FF2B5EF4-FFF2-40B4-BE49-F238E27FC236}">
                  <a16:creationId xmlns:a16="http://schemas.microsoft.com/office/drawing/2014/main" id="{BE08551B-24DB-15A3-9DF2-17E2924F6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0"/>
              <a:ext cx="432" cy="403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1619" name="Text Box 29">
              <a:extLst>
                <a:ext uri="{FF2B5EF4-FFF2-40B4-BE49-F238E27FC236}">
                  <a16:creationId xmlns:a16="http://schemas.microsoft.com/office/drawing/2014/main" id="{2856944E-49C1-878A-BEBD-E87081821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K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</p:grpSp>
      <p:sp>
        <p:nvSpPr>
          <p:cNvPr id="21519" name="AutoShape 30">
            <a:extLst>
              <a:ext uri="{FF2B5EF4-FFF2-40B4-BE49-F238E27FC236}">
                <a16:creationId xmlns:a16="http://schemas.microsoft.com/office/drawing/2014/main" id="{FCF3D341-5806-F194-5281-9D114823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956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97663" name="Freeform 31">
            <a:extLst>
              <a:ext uri="{FF2B5EF4-FFF2-40B4-BE49-F238E27FC236}">
                <a16:creationId xmlns:a16="http://schemas.microsoft.com/office/drawing/2014/main" id="{3F1496A8-5DBB-4B45-A577-707BB4C23F87}"/>
              </a:ext>
            </a:extLst>
          </p:cNvPr>
          <p:cNvSpPr>
            <a:spLocks/>
          </p:cNvSpPr>
          <p:nvPr/>
        </p:nvSpPr>
        <p:spPr bwMode="auto">
          <a:xfrm>
            <a:off x="1362075" y="2190750"/>
            <a:ext cx="460375" cy="2849563"/>
          </a:xfrm>
          <a:custGeom>
            <a:avLst/>
            <a:gdLst>
              <a:gd name="T0" fmla="*/ 0 w 290"/>
              <a:gd name="T1" fmla="*/ 2147483646 h 1795"/>
              <a:gd name="T2" fmla="*/ 2147483646 w 290"/>
              <a:gd name="T3" fmla="*/ 2147483646 h 1795"/>
              <a:gd name="T4" fmla="*/ 2147483646 w 290"/>
              <a:gd name="T5" fmla="*/ 2147483646 h 1795"/>
              <a:gd name="T6" fmla="*/ 2147483646 w 290"/>
              <a:gd name="T7" fmla="*/ 2147483646 h 1795"/>
              <a:gd name="T8" fmla="*/ 2147483646 w 290"/>
              <a:gd name="T9" fmla="*/ 2147483646 h 1795"/>
              <a:gd name="T10" fmla="*/ 2147483646 w 290"/>
              <a:gd name="T11" fmla="*/ 2147483646 h 1795"/>
              <a:gd name="T12" fmla="*/ 2147483646 w 290"/>
              <a:gd name="T13" fmla="*/ 2147483646 h 1795"/>
              <a:gd name="T14" fmla="*/ 2147483646 w 290"/>
              <a:gd name="T15" fmla="*/ 0 h 17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0"/>
              <a:gd name="T25" fmla="*/ 0 h 1795"/>
              <a:gd name="T26" fmla="*/ 290 w 290"/>
              <a:gd name="T27" fmla="*/ 1795 h 179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0" h="1795">
                <a:moveTo>
                  <a:pt x="0" y="1788"/>
                </a:moveTo>
                <a:cubicBezTo>
                  <a:pt x="7" y="1786"/>
                  <a:pt x="25" y="1795"/>
                  <a:pt x="42" y="1770"/>
                </a:cubicBezTo>
                <a:cubicBezTo>
                  <a:pt x="59" y="1745"/>
                  <a:pt x="84" y="1730"/>
                  <a:pt x="102" y="1636"/>
                </a:cubicBezTo>
                <a:cubicBezTo>
                  <a:pt x="120" y="1542"/>
                  <a:pt x="134" y="1404"/>
                  <a:pt x="150" y="1204"/>
                </a:cubicBezTo>
                <a:cubicBezTo>
                  <a:pt x="166" y="1004"/>
                  <a:pt x="187" y="601"/>
                  <a:pt x="198" y="436"/>
                </a:cubicBezTo>
                <a:cubicBezTo>
                  <a:pt x="209" y="271"/>
                  <a:pt x="208" y="274"/>
                  <a:pt x="214" y="216"/>
                </a:cubicBezTo>
                <a:cubicBezTo>
                  <a:pt x="220" y="158"/>
                  <a:pt x="221" y="124"/>
                  <a:pt x="234" y="88"/>
                </a:cubicBezTo>
                <a:cubicBezTo>
                  <a:pt x="247" y="52"/>
                  <a:pt x="278" y="18"/>
                  <a:pt x="290" y="0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21" name="Oval 32">
            <a:extLst>
              <a:ext uri="{FF2B5EF4-FFF2-40B4-BE49-F238E27FC236}">
                <a16:creationId xmlns:a16="http://schemas.microsoft.com/office/drawing/2014/main" id="{4BF144C7-F51D-ABC0-FC24-A236E17E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22" name="Oval 33">
            <a:extLst>
              <a:ext uri="{FF2B5EF4-FFF2-40B4-BE49-F238E27FC236}">
                <a16:creationId xmlns:a16="http://schemas.microsoft.com/office/drawing/2014/main" id="{B50692C5-A960-4970-0734-E507A1961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23" name="Oval 34">
            <a:extLst>
              <a:ext uri="{FF2B5EF4-FFF2-40B4-BE49-F238E27FC236}">
                <a16:creationId xmlns:a16="http://schemas.microsoft.com/office/drawing/2014/main" id="{F3DA75A6-27E0-A458-0473-CDDE949EB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24" name="Oval 35">
            <a:extLst>
              <a:ext uri="{FF2B5EF4-FFF2-40B4-BE49-F238E27FC236}">
                <a16:creationId xmlns:a16="http://schemas.microsoft.com/office/drawing/2014/main" id="{C21005A6-1A09-5ADE-2F27-13F50BE9D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25" name="Oval 36">
            <a:extLst>
              <a:ext uri="{FF2B5EF4-FFF2-40B4-BE49-F238E27FC236}">
                <a16:creationId xmlns:a16="http://schemas.microsoft.com/office/drawing/2014/main" id="{8F8A536B-B0FB-BE09-3868-2656A53EB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26" name="Oval 37">
            <a:extLst>
              <a:ext uri="{FF2B5EF4-FFF2-40B4-BE49-F238E27FC236}">
                <a16:creationId xmlns:a16="http://schemas.microsoft.com/office/drawing/2014/main" id="{15A55E02-BA3C-78CF-1A5F-FF7FDE7B5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27" name="Oval 38">
            <a:extLst>
              <a:ext uri="{FF2B5EF4-FFF2-40B4-BE49-F238E27FC236}">
                <a16:creationId xmlns:a16="http://schemas.microsoft.com/office/drawing/2014/main" id="{99103099-2D13-96C5-5A23-EC5CB2E09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28" name="Oval 39">
            <a:extLst>
              <a:ext uri="{FF2B5EF4-FFF2-40B4-BE49-F238E27FC236}">
                <a16:creationId xmlns:a16="http://schemas.microsoft.com/office/drawing/2014/main" id="{F45145D5-8687-EE88-3C09-81CC79FA1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914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29" name="Oval 40">
            <a:extLst>
              <a:ext uri="{FF2B5EF4-FFF2-40B4-BE49-F238E27FC236}">
                <a16:creationId xmlns:a16="http://schemas.microsoft.com/office/drawing/2014/main" id="{5737A0BD-EF00-534B-7791-F421079D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30" name="Oval 41">
            <a:extLst>
              <a:ext uri="{FF2B5EF4-FFF2-40B4-BE49-F238E27FC236}">
                <a16:creationId xmlns:a16="http://schemas.microsoft.com/office/drawing/2014/main" id="{AF87656B-1C23-C648-82D3-58B7DDC8B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31" name="Oval 42">
            <a:extLst>
              <a:ext uri="{FF2B5EF4-FFF2-40B4-BE49-F238E27FC236}">
                <a16:creationId xmlns:a16="http://schemas.microsoft.com/office/drawing/2014/main" id="{57367219-14F4-D7D0-301C-B2CFD706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32" name="Oval 43">
            <a:extLst>
              <a:ext uri="{FF2B5EF4-FFF2-40B4-BE49-F238E27FC236}">
                <a16:creationId xmlns:a16="http://schemas.microsoft.com/office/drawing/2014/main" id="{54347D60-44B7-C82A-B581-D6E422ED9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33" name="Oval 44">
            <a:extLst>
              <a:ext uri="{FF2B5EF4-FFF2-40B4-BE49-F238E27FC236}">
                <a16:creationId xmlns:a16="http://schemas.microsoft.com/office/drawing/2014/main" id="{4FDEC900-DBED-2A3B-2B5D-AB6E6702E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34" name="Oval 45">
            <a:extLst>
              <a:ext uri="{FF2B5EF4-FFF2-40B4-BE49-F238E27FC236}">
                <a16:creationId xmlns:a16="http://schemas.microsoft.com/office/drawing/2014/main" id="{7C24D2C6-9EF1-F981-3937-193B4D77A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35" name="Oval 46">
            <a:extLst>
              <a:ext uri="{FF2B5EF4-FFF2-40B4-BE49-F238E27FC236}">
                <a16:creationId xmlns:a16="http://schemas.microsoft.com/office/drawing/2014/main" id="{CAAD7C63-34E4-E1A9-A195-D851FAD0F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36" name="Oval 47">
            <a:extLst>
              <a:ext uri="{FF2B5EF4-FFF2-40B4-BE49-F238E27FC236}">
                <a16:creationId xmlns:a16="http://schemas.microsoft.com/office/drawing/2014/main" id="{B653BBC2-22AB-85D0-2F64-B9670BA06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37" name="Oval 48">
            <a:extLst>
              <a:ext uri="{FF2B5EF4-FFF2-40B4-BE49-F238E27FC236}">
                <a16:creationId xmlns:a16="http://schemas.microsoft.com/office/drawing/2014/main" id="{464077A0-E592-7E43-4991-E48EF8035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38" name="Oval 49">
            <a:extLst>
              <a:ext uri="{FF2B5EF4-FFF2-40B4-BE49-F238E27FC236}">
                <a16:creationId xmlns:a16="http://schemas.microsoft.com/office/drawing/2014/main" id="{83E91337-D8BD-FA44-B03A-0620AED7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39" name="Oval 50">
            <a:extLst>
              <a:ext uri="{FF2B5EF4-FFF2-40B4-BE49-F238E27FC236}">
                <a16:creationId xmlns:a16="http://schemas.microsoft.com/office/drawing/2014/main" id="{5A002FF7-8C82-4589-4271-18F62A62B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40" name="Oval 51">
            <a:extLst>
              <a:ext uri="{FF2B5EF4-FFF2-40B4-BE49-F238E27FC236}">
                <a16:creationId xmlns:a16="http://schemas.microsoft.com/office/drawing/2014/main" id="{E2A4FC15-9462-75C8-34AC-9B454F8D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41" name="Oval 52">
            <a:extLst>
              <a:ext uri="{FF2B5EF4-FFF2-40B4-BE49-F238E27FC236}">
                <a16:creationId xmlns:a16="http://schemas.microsoft.com/office/drawing/2014/main" id="{8E7855AF-55A4-F0B2-28EC-53A23769F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42" name="Oval 53">
            <a:extLst>
              <a:ext uri="{FF2B5EF4-FFF2-40B4-BE49-F238E27FC236}">
                <a16:creationId xmlns:a16="http://schemas.microsoft.com/office/drawing/2014/main" id="{B02576FA-84D5-6059-AD8F-8B82DC71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43" name="Oval 54">
            <a:extLst>
              <a:ext uri="{FF2B5EF4-FFF2-40B4-BE49-F238E27FC236}">
                <a16:creationId xmlns:a16="http://schemas.microsoft.com/office/drawing/2014/main" id="{E48EB7C5-5109-5550-A30B-09B85CDE3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44" name="Oval 55">
            <a:extLst>
              <a:ext uri="{FF2B5EF4-FFF2-40B4-BE49-F238E27FC236}">
                <a16:creationId xmlns:a16="http://schemas.microsoft.com/office/drawing/2014/main" id="{4C772FF0-BA70-15B6-53B9-3C42EA51E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45" name="Oval 56">
            <a:extLst>
              <a:ext uri="{FF2B5EF4-FFF2-40B4-BE49-F238E27FC236}">
                <a16:creationId xmlns:a16="http://schemas.microsoft.com/office/drawing/2014/main" id="{8809CA1E-2CE5-ED32-D4E4-246F367C4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46" name="Oval 57">
            <a:extLst>
              <a:ext uri="{FF2B5EF4-FFF2-40B4-BE49-F238E27FC236}">
                <a16:creationId xmlns:a16="http://schemas.microsoft.com/office/drawing/2014/main" id="{5FE6AF6C-B299-F875-82D3-220E0881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47" name="Oval 58">
            <a:extLst>
              <a:ext uri="{FF2B5EF4-FFF2-40B4-BE49-F238E27FC236}">
                <a16:creationId xmlns:a16="http://schemas.microsoft.com/office/drawing/2014/main" id="{14BD760F-F035-A5A6-DC68-EA65C755E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48" name="Oval 59">
            <a:extLst>
              <a:ext uri="{FF2B5EF4-FFF2-40B4-BE49-F238E27FC236}">
                <a16:creationId xmlns:a16="http://schemas.microsoft.com/office/drawing/2014/main" id="{D490E0B3-8B80-7A21-40E0-5FB253087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49" name="Oval 60">
            <a:extLst>
              <a:ext uri="{FF2B5EF4-FFF2-40B4-BE49-F238E27FC236}">
                <a16:creationId xmlns:a16="http://schemas.microsoft.com/office/drawing/2014/main" id="{F89D5FF4-D109-8A2A-FE82-5E6ED386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50" name="Oval 61">
            <a:extLst>
              <a:ext uri="{FF2B5EF4-FFF2-40B4-BE49-F238E27FC236}">
                <a16:creationId xmlns:a16="http://schemas.microsoft.com/office/drawing/2014/main" id="{5922835E-14F8-CCBD-0F3B-C3453FFA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51" name="Oval 62">
            <a:extLst>
              <a:ext uri="{FF2B5EF4-FFF2-40B4-BE49-F238E27FC236}">
                <a16:creationId xmlns:a16="http://schemas.microsoft.com/office/drawing/2014/main" id="{66AB461A-B0D9-1FC1-C3D3-E04AC239C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52" name="Oval 63">
            <a:extLst>
              <a:ext uri="{FF2B5EF4-FFF2-40B4-BE49-F238E27FC236}">
                <a16:creationId xmlns:a16="http://schemas.microsoft.com/office/drawing/2014/main" id="{114C10B4-D66E-5CB6-7D0B-9274549E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53" name="Oval 64">
            <a:extLst>
              <a:ext uri="{FF2B5EF4-FFF2-40B4-BE49-F238E27FC236}">
                <a16:creationId xmlns:a16="http://schemas.microsoft.com/office/drawing/2014/main" id="{EAE86A33-4940-9DE4-CA7D-F82B5283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54" name="Oval 65">
            <a:extLst>
              <a:ext uri="{FF2B5EF4-FFF2-40B4-BE49-F238E27FC236}">
                <a16:creationId xmlns:a16="http://schemas.microsoft.com/office/drawing/2014/main" id="{11E05137-D66E-321C-8578-131CD598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14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55" name="Oval 66">
            <a:extLst>
              <a:ext uri="{FF2B5EF4-FFF2-40B4-BE49-F238E27FC236}">
                <a16:creationId xmlns:a16="http://schemas.microsoft.com/office/drawing/2014/main" id="{8CBEC4ED-8B40-4466-B55F-7AAC42B1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56" name="Oval 67">
            <a:extLst>
              <a:ext uri="{FF2B5EF4-FFF2-40B4-BE49-F238E27FC236}">
                <a16:creationId xmlns:a16="http://schemas.microsoft.com/office/drawing/2014/main" id="{D1EC6152-F66D-A981-5862-B54FDCF63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57" name="Oval 68">
            <a:extLst>
              <a:ext uri="{FF2B5EF4-FFF2-40B4-BE49-F238E27FC236}">
                <a16:creationId xmlns:a16="http://schemas.microsoft.com/office/drawing/2014/main" id="{34FAEA22-A8AB-7F42-E045-FC544E259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58" name="Oval 69">
            <a:extLst>
              <a:ext uri="{FF2B5EF4-FFF2-40B4-BE49-F238E27FC236}">
                <a16:creationId xmlns:a16="http://schemas.microsoft.com/office/drawing/2014/main" id="{C9BA0173-1ABD-0D23-3716-6B9EB3A49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21559" name="Group 70">
            <a:extLst>
              <a:ext uri="{FF2B5EF4-FFF2-40B4-BE49-F238E27FC236}">
                <a16:creationId xmlns:a16="http://schemas.microsoft.com/office/drawing/2014/main" id="{9832E8C1-4696-825A-90FB-358AECFD724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371600"/>
            <a:ext cx="3733800" cy="457200"/>
            <a:chOff x="48" y="864"/>
            <a:chExt cx="2352" cy="288"/>
          </a:xfrm>
        </p:grpSpPr>
        <p:sp>
          <p:nvSpPr>
            <p:cNvPr id="21614" name="Text Box 71">
              <a:extLst>
                <a:ext uri="{FF2B5EF4-FFF2-40B4-BE49-F238E27FC236}">
                  <a16:creationId xmlns:a16="http://schemas.microsoft.com/office/drawing/2014/main" id="{57C20467-4493-443B-C6FB-1F98FD4E0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+55</a:t>
              </a:r>
              <a:endParaRPr lang="es-ES" altLang="en-US" sz="2400"/>
            </a:p>
          </p:txBody>
        </p:sp>
        <p:sp>
          <p:nvSpPr>
            <p:cNvPr id="21615" name="Line 72">
              <a:extLst>
                <a:ext uri="{FF2B5EF4-FFF2-40B4-BE49-F238E27FC236}">
                  <a16:creationId xmlns:a16="http://schemas.microsoft.com/office/drawing/2014/main" id="{E89A6B08-6733-386D-F3D4-299CD3264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56"/>
              <a:ext cx="196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560" name="Group 73">
            <a:extLst>
              <a:ext uri="{FF2B5EF4-FFF2-40B4-BE49-F238E27FC236}">
                <a16:creationId xmlns:a16="http://schemas.microsoft.com/office/drawing/2014/main" id="{8287DAC2-AA8D-C7A5-5C33-5A64EAB8597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314450"/>
            <a:ext cx="762000" cy="762000"/>
            <a:chOff x="960" y="432"/>
            <a:chExt cx="480" cy="480"/>
          </a:xfrm>
        </p:grpSpPr>
        <p:sp>
          <p:nvSpPr>
            <p:cNvPr id="21612" name="Freeform 74">
              <a:extLst>
                <a:ext uri="{FF2B5EF4-FFF2-40B4-BE49-F238E27FC236}">
                  <a16:creationId xmlns:a16="http://schemas.microsoft.com/office/drawing/2014/main" id="{58F97DE9-DE65-48E5-1F4F-7692323F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613" name="Freeform 75">
              <a:extLst>
                <a:ext uri="{FF2B5EF4-FFF2-40B4-BE49-F238E27FC236}">
                  <a16:creationId xmlns:a16="http://schemas.microsoft.com/office/drawing/2014/main" id="{27C844E8-4575-26D3-BC17-AFF23C474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76">
            <a:extLst>
              <a:ext uri="{FF2B5EF4-FFF2-40B4-BE49-F238E27FC236}">
                <a16:creationId xmlns:a16="http://schemas.microsoft.com/office/drawing/2014/main" id="{78DE5103-DA29-E5C9-0C9B-32D582378ED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38250"/>
            <a:ext cx="762000" cy="914400"/>
            <a:chOff x="3504" y="288"/>
            <a:chExt cx="480" cy="576"/>
          </a:xfrm>
        </p:grpSpPr>
        <p:grpSp>
          <p:nvGrpSpPr>
            <p:cNvPr id="21608" name="Group 77">
              <a:extLst>
                <a:ext uri="{FF2B5EF4-FFF2-40B4-BE49-F238E27FC236}">
                  <a16:creationId xmlns:a16="http://schemas.microsoft.com/office/drawing/2014/main" id="{C025A0E6-B0A9-1A09-5869-67BF79C48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6"/>
              <a:ext cx="480" cy="480"/>
              <a:chOff x="3504" y="336"/>
              <a:chExt cx="480" cy="480"/>
            </a:xfrm>
          </p:grpSpPr>
          <p:sp>
            <p:nvSpPr>
              <p:cNvPr id="21610" name="Freeform 78">
                <a:extLst>
                  <a:ext uri="{FF2B5EF4-FFF2-40B4-BE49-F238E27FC236}">
                    <a16:creationId xmlns:a16="http://schemas.microsoft.com/office/drawing/2014/main" id="{A49BD13C-C623-24E5-20C3-3F6C6510F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11" name="Freeform 79">
                <a:extLst>
                  <a:ext uri="{FF2B5EF4-FFF2-40B4-BE49-F238E27FC236}">
                    <a16:creationId xmlns:a16="http://schemas.microsoft.com/office/drawing/2014/main" id="{27F51A1E-17DF-1777-C18F-98A0B409C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1609" name="Rectangle 80">
              <a:extLst>
                <a:ext uri="{FF2B5EF4-FFF2-40B4-BE49-F238E27FC236}">
                  <a16:creationId xmlns:a16="http://schemas.microsoft.com/office/drawing/2014/main" id="{99BFE992-16F2-3EB4-5F86-F6A773EC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8"/>
              <a:ext cx="192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" name="Group 81">
            <a:extLst>
              <a:ext uri="{FF2B5EF4-FFF2-40B4-BE49-F238E27FC236}">
                <a16:creationId xmlns:a16="http://schemas.microsoft.com/office/drawing/2014/main" id="{50951969-DEF0-8428-67A3-75BD7B331181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569913"/>
            <a:ext cx="1409700" cy="2020887"/>
            <a:chOff x="2664" y="359"/>
            <a:chExt cx="888" cy="1273"/>
          </a:xfrm>
        </p:grpSpPr>
        <p:grpSp>
          <p:nvGrpSpPr>
            <p:cNvPr id="21600" name="Group 82">
              <a:extLst>
                <a:ext uri="{FF2B5EF4-FFF2-40B4-BE49-F238E27FC236}">
                  <a16:creationId xmlns:a16="http://schemas.microsoft.com/office/drawing/2014/main" id="{4D0D235B-DD7A-D897-4B0A-BBADA0D1E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624"/>
              <a:ext cx="300" cy="768"/>
              <a:chOff x="3072" y="624"/>
              <a:chExt cx="300" cy="768"/>
            </a:xfrm>
          </p:grpSpPr>
          <p:sp>
            <p:nvSpPr>
              <p:cNvPr id="21606" name="Freeform 83">
                <a:extLst>
                  <a:ext uri="{FF2B5EF4-FFF2-40B4-BE49-F238E27FC236}">
                    <a16:creationId xmlns:a16="http://schemas.microsoft.com/office/drawing/2014/main" id="{C44F0D82-B811-C10A-899C-101139F7D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624"/>
                <a:ext cx="160" cy="768"/>
              </a:xfrm>
              <a:custGeom>
                <a:avLst/>
                <a:gdLst>
                  <a:gd name="T0" fmla="*/ 0 w 112"/>
                  <a:gd name="T1" fmla="*/ 0 h 960"/>
                  <a:gd name="T2" fmla="*/ 6939 w 112"/>
                  <a:gd name="T3" fmla="*/ 14 h 960"/>
                  <a:gd name="T4" fmla="*/ 6939 w 112"/>
                  <a:gd name="T5" fmla="*/ 56 h 960"/>
                  <a:gd name="T6" fmla="*/ 0 w 112"/>
                  <a:gd name="T7" fmla="*/ 6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0"/>
                  <a:gd name="T14" fmla="*/ 112 w 112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0">
                    <a:moveTo>
                      <a:pt x="0" y="0"/>
                    </a:moveTo>
                    <a:cubicBezTo>
                      <a:pt x="40" y="28"/>
                      <a:pt x="80" y="56"/>
                      <a:pt x="96" y="192"/>
                    </a:cubicBezTo>
                    <a:cubicBezTo>
                      <a:pt x="112" y="328"/>
                      <a:pt x="112" y="688"/>
                      <a:pt x="96" y="816"/>
                    </a:cubicBezTo>
                    <a:cubicBezTo>
                      <a:pt x="80" y="944"/>
                      <a:pt x="40" y="952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07" name="Freeform 84">
                <a:extLst>
                  <a:ext uri="{FF2B5EF4-FFF2-40B4-BE49-F238E27FC236}">
                    <a16:creationId xmlns:a16="http://schemas.microsoft.com/office/drawing/2014/main" id="{FC326A90-ABF5-25C7-327B-8DD5481926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12" y="624"/>
                <a:ext cx="160" cy="768"/>
              </a:xfrm>
              <a:custGeom>
                <a:avLst/>
                <a:gdLst>
                  <a:gd name="T0" fmla="*/ 0 w 112"/>
                  <a:gd name="T1" fmla="*/ 0 h 960"/>
                  <a:gd name="T2" fmla="*/ 6939 w 112"/>
                  <a:gd name="T3" fmla="*/ 14 h 960"/>
                  <a:gd name="T4" fmla="*/ 6939 w 112"/>
                  <a:gd name="T5" fmla="*/ 56 h 960"/>
                  <a:gd name="T6" fmla="*/ 0 w 112"/>
                  <a:gd name="T7" fmla="*/ 6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0"/>
                  <a:gd name="T14" fmla="*/ 112 w 112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0">
                    <a:moveTo>
                      <a:pt x="0" y="0"/>
                    </a:moveTo>
                    <a:cubicBezTo>
                      <a:pt x="40" y="28"/>
                      <a:pt x="80" y="56"/>
                      <a:pt x="96" y="192"/>
                    </a:cubicBezTo>
                    <a:cubicBezTo>
                      <a:pt x="112" y="328"/>
                      <a:pt x="112" y="688"/>
                      <a:pt x="96" y="816"/>
                    </a:cubicBezTo>
                    <a:cubicBezTo>
                      <a:pt x="80" y="944"/>
                      <a:pt x="40" y="952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1601" name="Oval 85">
              <a:extLst>
                <a:ext uri="{FF2B5EF4-FFF2-40B4-BE49-F238E27FC236}">
                  <a16:creationId xmlns:a16="http://schemas.microsoft.com/office/drawing/2014/main" id="{A81FA761-4C15-C9A0-D455-2FA11B75A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39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1602" name="Oval 86">
              <a:extLst>
                <a:ext uri="{FF2B5EF4-FFF2-40B4-BE49-F238E27FC236}">
                  <a16:creationId xmlns:a16="http://schemas.microsoft.com/office/drawing/2014/main" id="{3249EF7D-57FC-4F00-4759-CF14A5AE7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1603" name="Oval 87">
              <a:extLst>
                <a:ext uri="{FF2B5EF4-FFF2-40B4-BE49-F238E27FC236}">
                  <a16:creationId xmlns:a16="http://schemas.microsoft.com/office/drawing/2014/main" id="{E5002F69-A9DE-3422-5512-D9090952F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53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1604" name="Oval 88">
              <a:extLst>
                <a:ext uri="{FF2B5EF4-FFF2-40B4-BE49-F238E27FC236}">
                  <a16:creationId xmlns:a16="http://schemas.microsoft.com/office/drawing/2014/main" id="{390AE11F-450D-0AA1-62DE-F3F9F9F52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9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1605" name="Freeform 89">
              <a:extLst>
                <a:ext uri="{FF2B5EF4-FFF2-40B4-BE49-F238E27FC236}">
                  <a16:creationId xmlns:a16="http://schemas.microsoft.com/office/drawing/2014/main" id="{7F98A2DC-A02D-FA41-B30B-ECF70718F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359"/>
              <a:ext cx="877" cy="361"/>
            </a:xfrm>
            <a:custGeom>
              <a:avLst/>
              <a:gdLst>
                <a:gd name="T0" fmla="*/ 264 w 877"/>
                <a:gd name="T1" fmla="*/ 25 h 361"/>
                <a:gd name="T2" fmla="*/ 12 w 877"/>
                <a:gd name="T3" fmla="*/ 25 h 361"/>
                <a:gd name="T4" fmla="*/ 0 w 877"/>
                <a:gd name="T5" fmla="*/ 61 h 361"/>
                <a:gd name="T6" fmla="*/ 84 w 877"/>
                <a:gd name="T7" fmla="*/ 157 h 361"/>
                <a:gd name="T8" fmla="*/ 192 w 877"/>
                <a:gd name="T9" fmla="*/ 253 h 361"/>
                <a:gd name="T10" fmla="*/ 240 w 877"/>
                <a:gd name="T11" fmla="*/ 241 h 361"/>
                <a:gd name="T12" fmla="*/ 252 w 877"/>
                <a:gd name="T13" fmla="*/ 205 h 361"/>
                <a:gd name="T14" fmla="*/ 288 w 877"/>
                <a:gd name="T15" fmla="*/ 193 h 361"/>
                <a:gd name="T16" fmla="*/ 408 w 877"/>
                <a:gd name="T17" fmla="*/ 253 h 361"/>
                <a:gd name="T18" fmla="*/ 564 w 877"/>
                <a:gd name="T19" fmla="*/ 241 h 361"/>
                <a:gd name="T20" fmla="*/ 636 w 877"/>
                <a:gd name="T21" fmla="*/ 265 h 361"/>
                <a:gd name="T22" fmla="*/ 732 w 877"/>
                <a:gd name="T23" fmla="*/ 277 h 361"/>
                <a:gd name="T24" fmla="*/ 816 w 877"/>
                <a:gd name="T25" fmla="*/ 361 h 361"/>
                <a:gd name="T26" fmla="*/ 852 w 877"/>
                <a:gd name="T27" fmla="*/ 349 h 361"/>
                <a:gd name="T28" fmla="*/ 852 w 877"/>
                <a:gd name="T29" fmla="*/ 229 h 361"/>
                <a:gd name="T30" fmla="*/ 816 w 877"/>
                <a:gd name="T31" fmla="*/ 205 h 361"/>
                <a:gd name="T32" fmla="*/ 768 w 877"/>
                <a:gd name="T33" fmla="*/ 97 h 361"/>
                <a:gd name="T34" fmla="*/ 720 w 877"/>
                <a:gd name="T35" fmla="*/ 85 h 361"/>
                <a:gd name="T36" fmla="*/ 648 w 877"/>
                <a:gd name="T37" fmla="*/ 61 h 361"/>
                <a:gd name="T38" fmla="*/ 372 w 877"/>
                <a:gd name="T39" fmla="*/ 37 h 361"/>
                <a:gd name="T40" fmla="*/ 264 w 877"/>
                <a:gd name="T41" fmla="*/ 25 h 3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77"/>
                <a:gd name="T64" fmla="*/ 0 h 361"/>
                <a:gd name="T65" fmla="*/ 877 w 877"/>
                <a:gd name="T66" fmla="*/ 361 h 3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77" h="361">
                  <a:moveTo>
                    <a:pt x="264" y="25"/>
                  </a:moveTo>
                  <a:cubicBezTo>
                    <a:pt x="196" y="19"/>
                    <a:pt x="81" y="0"/>
                    <a:pt x="12" y="25"/>
                  </a:cubicBezTo>
                  <a:cubicBezTo>
                    <a:pt x="0" y="29"/>
                    <a:pt x="4" y="49"/>
                    <a:pt x="0" y="61"/>
                  </a:cubicBezTo>
                  <a:cubicBezTo>
                    <a:pt x="17" y="113"/>
                    <a:pt x="45" y="123"/>
                    <a:pt x="84" y="157"/>
                  </a:cubicBezTo>
                  <a:cubicBezTo>
                    <a:pt x="207" y="267"/>
                    <a:pt x="110" y="199"/>
                    <a:pt x="192" y="253"/>
                  </a:cubicBezTo>
                  <a:cubicBezTo>
                    <a:pt x="208" y="249"/>
                    <a:pt x="227" y="251"/>
                    <a:pt x="240" y="241"/>
                  </a:cubicBezTo>
                  <a:cubicBezTo>
                    <a:pt x="250" y="233"/>
                    <a:pt x="243" y="214"/>
                    <a:pt x="252" y="205"/>
                  </a:cubicBezTo>
                  <a:cubicBezTo>
                    <a:pt x="261" y="196"/>
                    <a:pt x="276" y="197"/>
                    <a:pt x="288" y="193"/>
                  </a:cubicBezTo>
                  <a:cubicBezTo>
                    <a:pt x="345" y="207"/>
                    <a:pt x="366" y="211"/>
                    <a:pt x="408" y="253"/>
                  </a:cubicBezTo>
                  <a:cubicBezTo>
                    <a:pt x="503" y="229"/>
                    <a:pt x="485" y="219"/>
                    <a:pt x="564" y="241"/>
                  </a:cubicBezTo>
                  <a:cubicBezTo>
                    <a:pt x="588" y="248"/>
                    <a:pt x="636" y="265"/>
                    <a:pt x="636" y="265"/>
                  </a:cubicBezTo>
                  <a:cubicBezTo>
                    <a:pt x="722" y="236"/>
                    <a:pt x="694" y="220"/>
                    <a:pt x="732" y="277"/>
                  </a:cubicBezTo>
                  <a:cubicBezTo>
                    <a:pt x="748" y="343"/>
                    <a:pt x="754" y="340"/>
                    <a:pt x="816" y="361"/>
                  </a:cubicBezTo>
                  <a:cubicBezTo>
                    <a:pt x="828" y="357"/>
                    <a:pt x="843" y="358"/>
                    <a:pt x="852" y="349"/>
                  </a:cubicBezTo>
                  <a:cubicBezTo>
                    <a:pt x="877" y="324"/>
                    <a:pt x="857" y="241"/>
                    <a:pt x="852" y="229"/>
                  </a:cubicBezTo>
                  <a:cubicBezTo>
                    <a:pt x="846" y="216"/>
                    <a:pt x="828" y="213"/>
                    <a:pt x="816" y="205"/>
                  </a:cubicBezTo>
                  <a:cubicBezTo>
                    <a:pt x="778" y="148"/>
                    <a:pt x="797" y="183"/>
                    <a:pt x="768" y="97"/>
                  </a:cubicBezTo>
                  <a:cubicBezTo>
                    <a:pt x="763" y="81"/>
                    <a:pt x="736" y="90"/>
                    <a:pt x="720" y="85"/>
                  </a:cubicBezTo>
                  <a:cubicBezTo>
                    <a:pt x="696" y="78"/>
                    <a:pt x="672" y="69"/>
                    <a:pt x="648" y="61"/>
                  </a:cubicBezTo>
                  <a:cubicBezTo>
                    <a:pt x="536" y="24"/>
                    <a:pt x="625" y="50"/>
                    <a:pt x="372" y="37"/>
                  </a:cubicBezTo>
                  <a:cubicBezTo>
                    <a:pt x="313" y="17"/>
                    <a:pt x="349" y="25"/>
                    <a:pt x="264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563" name="Freeform 90">
            <a:extLst>
              <a:ext uri="{FF2B5EF4-FFF2-40B4-BE49-F238E27FC236}">
                <a16:creationId xmlns:a16="http://schemas.microsoft.com/office/drawing/2014/main" id="{8E4C6381-3C1F-1823-A1E5-501202797405}"/>
              </a:ext>
            </a:extLst>
          </p:cNvPr>
          <p:cNvSpPr>
            <a:spLocks/>
          </p:cNvSpPr>
          <p:nvPr/>
        </p:nvSpPr>
        <p:spPr bwMode="auto">
          <a:xfrm>
            <a:off x="1362075" y="4533900"/>
            <a:ext cx="200025" cy="506413"/>
          </a:xfrm>
          <a:custGeom>
            <a:avLst/>
            <a:gdLst>
              <a:gd name="T0" fmla="*/ 0 w 126"/>
              <a:gd name="T1" fmla="*/ 2147483646 h 319"/>
              <a:gd name="T2" fmla="*/ 2147483646 w 126"/>
              <a:gd name="T3" fmla="*/ 2147483646 h 319"/>
              <a:gd name="T4" fmla="*/ 2147483646 w 126"/>
              <a:gd name="T5" fmla="*/ 2147483646 h 319"/>
              <a:gd name="T6" fmla="*/ 2147483646 w 126"/>
              <a:gd name="T7" fmla="*/ 0 h 319"/>
              <a:gd name="T8" fmla="*/ 0 60000 65536"/>
              <a:gd name="T9" fmla="*/ 0 60000 65536"/>
              <a:gd name="T10" fmla="*/ 0 60000 65536"/>
              <a:gd name="T11" fmla="*/ 0 60000 65536"/>
              <a:gd name="T12" fmla="*/ 0 w 126"/>
              <a:gd name="T13" fmla="*/ 0 h 319"/>
              <a:gd name="T14" fmla="*/ 126 w 126"/>
              <a:gd name="T15" fmla="*/ 319 h 3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" h="319">
                <a:moveTo>
                  <a:pt x="0" y="312"/>
                </a:moveTo>
                <a:cubicBezTo>
                  <a:pt x="7" y="310"/>
                  <a:pt x="25" y="319"/>
                  <a:pt x="42" y="294"/>
                </a:cubicBezTo>
                <a:cubicBezTo>
                  <a:pt x="59" y="269"/>
                  <a:pt x="88" y="209"/>
                  <a:pt x="102" y="160"/>
                </a:cubicBezTo>
                <a:cubicBezTo>
                  <a:pt x="116" y="111"/>
                  <a:pt x="122" y="27"/>
                  <a:pt x="126" y="0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1564" name="Group 91">
            <a:extLst>
              <a:ext uri="{FF2B5EF4-FFF2-40B4-BE49-F238E27FC236}">
                <a16:creationId xmlns:a16="http://schemas.microsoft.com/office/drawing/2014/main" id="{3A1AD0D7-C2E8-7C25-BCF7-4A8DC8781D28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181600"/>
            <a:ext cx="3733800" cy="457200"/>
            <a:chOff x="48" y="3264"/>
            <a:chExt cx="2352" cy="288"/>
          </a:xfrm>
        </p:grpSpPr>
        <p:sp>
          <p:nvSpPr>
            <p:cNvPr id="21598" name="Text Box 92">
              <a:extLst>
                <a:ext uri="{FF2B5EF4-FFF2-40B4-BE49-F238E27FC236}">
                  <a16:creationId xmlns:a16="http://schemas.microsoft.com/office/drawing/2014/main" id="{16393472-30EF-FF2F-EBFA-611E5BDF4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2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-75</a:t>
              </a:r>
              <a:endParaRPr lang="es-ES" altLang="en-US" sz="2400"/>
            </a:p>
          </p:txBody>
        </p:sp>
        <p:sp>
          <p:nvSpPr>
            <p:cNvPr id="21599" name="Line 93">
              <a:extLst>
                <a:ext uri="{FF2B5EF4-FFF2-40B4-BE49-F238E27FC236}">
                  <a16:creationId xmlns:a16="http://schemas.microsoft.com/office/drawing/2014/main" id="{8DEC8423-F184-6B47-E251-D3B1B8783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456"/>
              <a:ext cx="1968" cy="0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565" name="Group 94">
            <a:extLst>
              <a:ext uri="{FF2B5EF4-FFF2-40B4-BE49-F238E27FC236}">
                <a16:creationId xmlns:a16="http://schemas.microsoft.com/office/drawing/2014/main" id="{C683C76A-4415-C543-C302-8BE578A07CE2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1046163"/>
            <a:ext cx="1008063" cy="511175"/>
            <a:chOff x="3515" y="3566"/>
            <a:chExt cx="635" cy="322"/>
          </a:xfrm>
        </p:grpSpPr>
        <p:sp>
          <p:nvSpPr>
            <p:cNvPr id="21596" name="Text Box 95">
              <a:extLst>
                <a:ext uri="{FF2B5EF4-FFF2-40B4-BE49-F238E27FC236}">
                  <a16:creationId xmlns:a16="http://schemas.microsoft.com/office/drawing/2014/main" id="{09699B3F-6783-3B57-C75C-FC6479A3E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1597" name="Text Box 96">
              <a:extLst>
                <a:ext uri="{FF2B5EF4-FFF2-40B4-BE49-F238E27FC236}">
                  <a16:creationId xmlns:a16="http://schemas.microsoft.com/office/drawing/2014/main" id="{F6304033-6AC0-7893-050F-7309BCD08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</a:rPr>
                <a:t>Na</a:t>
              </a:r>
              <a:r>
                <a:rPr lang="es-ES" altLang="en-US" sz="1800" b="1" baseline="300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21566" name="Group 97">
            <a:extLst>
              <a:ext uri="{FF2B5EF4-FFF2-40B4-BE49-F238E27FC236}">
                <a16:creationId xmlns:a16="http://schemas.microsoft.com/office/drawing/2014/main" id="{6AEA2E38-8268-51D3-D492-393DD2FB55BD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5445125"/>
            <a:ext cx="1008063" cy="511175"/>
            <a:chOff x="3515" y="3566"/>
            <a:chExt cx="635" cy="322"/>
          </a:xfrm>
        </p:grpSpPr>
        <p:sp>
          <p:nvSpPr>
            <p:cNvPr id="21594" name="Text Box 98">
              <a:extLst>
                <a:ext uri="{FF2B5EF4-FFF2-40B4-BE49-F238E27FC236}">
                  <a16:creationId xmlns:a16="http://schemas.microsoft.com/office/drawing/2014/main" id="{0C3BC3C9-E076-75AE-116F-20ED4E893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21595" name="Text Box 99">
              <a:extLst>
                <a:ext uri="{FF2B5EF4-FFF2-40B4-BE49-F238E27FC236}">
                  <a16:creationId xmlns:a16="http://schemas.microsoft.com/office/drawing/2014/main" id="{CC2CF250-F922-8537-88CF-5D7AAE7D2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chemeClr val="accent2"/>
                  </a:solidFill>
                </a:rPr>
                <a:t>K</a:t>
              </a:r>
              <a:r>
                <a:rPr lang="es-ES" altLang="en-US" sz="1800" b="1" baseline="3000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21567" name="Line 100">
            <a:extLst>
              <a:ext uri="{FF2B5EF4-FFF2-40B4-BE49-F238E27FC236}">
                <a16:creationId xmlns:a16="http://schemas.microsoft.com/office/drawing/2014/main" id="{6ABB7E4B-6D9F-1234-488A-C9AA8027D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572000"/>
            <a:ext cx="3352800" cy="0"/>
          </a:xfrm>
          <a:prstGeom prst="line">
            <a:avLst/>
          </a:prstGeom>
          <a:noFill/>
          <a:ln w="57150">
            <a:solidFill>
              <a:srgbClr val="00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6" name="Group 101">
            <a:extLst>
              <a:ext uri="{FF2B5EF4-FFF2-40B4-BE49-F238E27FC236}">
                <a16:creationId xmlns:a16="http://schemas.microsoft.com/office/drawing/2014/main" id="{07CFA7B1-E172-1CDC-2042-1084F6DD9200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4221163"/>
            <a:ext cx="2806700" cy="1368425"/>
            <a:chOff x="3878" y="2659"/>
            <a:chExt cx="1768" cy="862"/>
          </a:xfrm>
        </p:grpSpPr>
        <p:sp>
          <p:nvSpPr>
            <p:cNvPr id="21589" name="Text Box 103">
              <a:extLst>
                <a:ext uri="{FF2B5EF4-FFF2-40B4-BE49-F238E27FC236}">
                  <a16:creationId xmlns:a16="http://schemas.microsoft.com/office/drawing/2014/main" id="{867BA825-DAC8-5F4C-D59A-194DAFF62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704"/>
              <a:ext cx="816" cy="40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/>
                <a:t>No movement</a:t>
              </a:r>
            </a:p>
          </p:txBody>
        </p:sp>
        <p:sp>
          <p:nvSpPr>
            <p:cNvPr id="21590" name="Line 105">
              <a:extLst>
                <a:ext uri="{FF2B5EF4-FFF2-40B4-BE49-F238E27FC236}">
                  <a16:creationId xmlns:a16="http://schemas.microsoft.com/office/drawing/2014/main" id="{26FF5C79-FE69-B306-7D3A-28496B079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93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591" name="Line 106">
              <a:extLst>
                <a:ext uri="{FF2B5EF4-FFF2-40B4-BE49-F238E27FC236}">
                  <a16:creationId xmlns:a16="http://schemas.microsoft.com/office/drawing/2014/main" id="{9C32BE03-2226-885E-66AC-B3C2DED5E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20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592" name="Text Box 107">
              <a:extLst>
                <a:ext uri="{FF2B5EF4-FFF2-40B4-BE49-F238E27FC236}">
                  <a16:creationId xmlns:a16="http://schemas.microsoft.com/office/drawing/2014/main" id="{D0901AD3-82A2-E413-EBC7-FF9826365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659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/>
                <a:t>NO</a:t>
              </a:r>
            </a:p>
          </p:txBody>
        </p:sp>
        <p:sp>
          <p:nvSpPr>
            <p:cNvPr id="21593" name="Text Box 108">
              <a:extLst>
                <a:ext uri="{FF2B5EF4-FFF2-40B4-BE49-F238E27FC236}">
                  <a16:creationId xmlns:a16="http://schemas.microsoft.com/office/drawing/2014/main" id="{73F8D062-79CC-78E0-7ABE-17FE0D9D2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187"/>
              <a:ext cx="5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/>
                <a:t>YES</a:t>
              </a:r>
            </a:p>
          </p:txBody>
        </p:sp>
      </p:grpSp>
      <p:grpSp>
        <p:nvGrpSpPr>
          <p:cNvPr id="17" name="Group 109">
            <a:extLst>
              <a:ext uri="{FF2B5EF4-FFF2-40B4-BE49-F238E27FC236}">
                <a16:creationId xmlns:a16="http://schemas.microsoft.com/office/drawing/2014/main" id="{DDEC0F8C-C0B6-0A1E-B0AA-77C1DE102640}"/>
              </a:ext>
            </a:extLst>
          </p:cNvPr>
          <p:cNvGrpSpPr>
            <a:grpSpLocks/>
          </p:cNvGrpSpPr>
          <p:nvPr/>
        </p:nvGrpSpPr>
        <p:grpSpPr bwMode="auto">
          <a:xfrm>
            <a:off x="6194425" y="5064125"/>
            <a:ext cx="1863725" cy="504825"/>
            <a:chOff x="3891" y="3198"/>
            <a:chExt cx="990" cy="318"/>
          </a:xfrm>
        </p:grpSpPr>
        <p:sp>
          <p:nvSpPr>
            <p:cNvPr id="21587" name="Oval 110">
              <a:extLst>
                <a:ext uri="{FF2B5EF4-FFF2-40B4-BE49-F238E27FC236}">
                  <a16:creationId xmlns:a16="http://schemas.microsoft.com/office/drawing/2014/main" id="{1B5EF58E-616F-7076-51D1-65B215BF5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3198"/>
              <a:ext cx="706" cy="31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1588" name="Text Box 111">
              <a:extLst>
                <a:ext uri="{FF2B5EF4-FFF2-40B4-BE49-F238E27FC236}">
                  <a16:creationId xmlns:a16="http://schemas.microsoft.com/office/drawing/2014/main" id="{A2AB52CF-78DE-9240-0A9A-A72D97AE0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" y="3198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rgbClr val="FF0000"/>
                  </a:solidFill>
                </a:rPr>
                <a:t>Na+</a:t>
              </a:r>
            </a:p>
          </p:txBody>
        </p:sp>
      </p:grpSp>
      <p:sp>
        <p:nvSpPr>
          <p:cNvPr id="21570" name="Oval 112">
            <a:extLst>
              <a:ext uri="{FF2B5EF4-FFF2-40B4-BE49-F238E27FC236}">
                <a16:creationId xmlns:a16="http://schemas.microsoft.com/office/drawing/2014/main" id="{6DBCA754-5503-3646-1431-79E2434A4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71" name="Oval 113">
            <a:extLst>
              <a:ext uri="{FF2B5EF4-FFF2-40B4-BE49-F238E27FC236}">
                <a16:creationId xmlns:a16="http://schemas.microsoft.com/office/drawing/2014/main" id="{FC484022-63C4-5ECB-BC13-A74BF0A6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72" name="Oval 114">
            <a:extLst>
              <a:ext uri="{FF2B5EF4-FFF2-40B4-BE49-F238E27FC236}">
                <a16:creationId xmlns:a16="http://schemas.microsoft.com/office/drawing/2014/main" id="{662888F1-BE1C-BD89-9B67-ADA7E7B0E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73" name="Oval 115">
            <a:extLst>
              <a:ext uri="{FF2B5EF4-FFF2-40B4-BE49-F238E27FC236}">
                <a16:creationId xmlns:a16="http://schemas.microsoft.com/office/drawing/2014/main" id="{4A2C0C81-8854-FF36-0433-DE58ABC2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74" name="Oval 116">
            <a:extLst>
              <a:ext uri="{FF2B5EF4-FFF2-40B4-BE49-F238E27FC236}">
                <a16:creationId xmlns:a16="http://schemas.microsoft.com/office/drawing/2014/main" id="{EAE39866-5795-F646-0F2F-A1898236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75" name="Oval 117">
            <a:extLst>
              <a:ext uri="{FF2B5EF4-FFF2-40B4-BE49-F238E27FC236}">
                <a16:creationId xmlns:a16="http://schemas.microsoft.com/office/drawing/2014/main" id="{966DD9F2-CFFF-4598-E857-035C3BF77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76" name="Oval 118">
            <a:extLst>
              <a:ext uri="{FF2B5EF4-FFF2-40B4-BE49-F238E27FC236}">
                <a16:creationId xmlns:a16="http://schemas.microsoft.com/office/drawing/2014/main" id="{B631F7CD-0A3C-10F8-0AB0-36560DFBD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77" name="Oval 119">
            <a:extLst>
              <a:ext uri="{FF2B5EF4-FFF2-40B4-BE49-F238E27FC236}">
                <a16:creationId xmlns:a16="http://schemas.microsoft.com/office/drawing/2014/main" id="{54379FF7-05DB-0335-1CA1-4EBD7C22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78" name="Oval 120">
            <a:extLst>
              <a:ext uri="{FF2B5EF4-FFF2-40B4-BE49-F238E27FC236}">
                <a16:creationId xmlns:a16="http://schemas.microsoft.com/office/drawing/2014/main" id="{A3705003-F285-E0FB-C931-3861152A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79" name="Oval 121">
            <a:extLst>
              <a:ext uri="{FF2B5EF4-FFF2-40B4-BE49-F238E27FC236}">
                <a16:creationId xmlns:a16="http://schemas.microsoft.com/office/drawing/2014/main" id="{09439ECC-AE2F-64F1-58B4-CD7C63D1A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80" name="Oval 122">
            <a:extLst>
              <a:ext uri="{FF2B5EF4-FFF2-40B4-BE49-F238E27FC236}">
                <a16:creationId xmlns:a16="http://schemas.microsoft.com/office/drawing/2014/main" id="{AB27646E-1BD5-1BBA-D553-2DE31D892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1581" name="Oval 123">
            <a:extLst>
              <a:ext uri="{FF2B5EF4-FFF2-40B4-BE49-F238E27FC236}">
                <a16:creationId xmlns:a16="http://schemas.microsoft.com/office/drawing/2014/main" id="{B0C44F93-23E5-03CD-FEFF-56073A07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124" name="Text Box 86">
            <a:extLst>
              <a:ext uri="{FF2B5EF4-FFF2-40B4-BE49-F238E27FC236}">
                <a16:creationId xmlns:a16="http://schemas.microsoft.com/office/drawing/2014/main" id="{4456EEB4-1066-8BB1-8ED1-99A8CA15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681663"/>
            <a:ext cx="2319337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n-US" sz="1800"/>
              <a:t>Sodium Will cross the membrane (inside) trying to get its equilibrium potential</a:t>
            </a:r>
          </a:p>
        </p:txBody>
      </p:sp>
      <p:sp>
        <p:nvSpPr>
          <p:cNvPr id="21583" name="Text Box 54">
            <a:extLst>
              <a:ext uri="{FF2B5EF4-FFF2-40B4-BE49-F238E27FC236}">
                <a16:creationId xmlns:a16="http://schemas.microsoft.com/office/drawing/2014/main" id="{26E1D8D4-5C9F-D176-53A4-B64D599FA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3438"/>
            <a:ext cx="2076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1600" b="1"/>
              <a:t>Membrane potential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1600" b="1"/>
              <a:t>(mV)</a:t>
            </a:r>
            <a:endParaRPr lang="es-ES" altLang="en-US" sz="1600" b="1"/>
          </a:p>
        </p:txBody>
      </p:sp>
      <p:sp>
        <p:nvSpPr>
          <p:cNvPr id="21584" name="Text Box 52">
            <a:extLst>
              <a:ext uri="{FF2B5EF4-FFF2-40B4-BE49-F238E27FC236}">
                <a16:creationId xmlns:a16="http://schemas.microsoft.com/office/drawing/2014/main" id="{860B2D0F-6DD4-3524-F860-896724923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87650"/>
            <a:ext cx="838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Time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(msec)</a:t>
            </a:r>
            <a:endParaRPr lang="es-ES" altLang="en-US" sz="1800"/>
          </a:p>
        </p:txBody>
      </p:sp>
      <p:sp>
        <p:nvSpPr>
          <p:cNvPr id="128" name="Text Box 84">
            <a:extLst>
              <a:ext uri="{FF2B5EF4-FFF2-40B4-BE49-F238E27FC236}">
                <a16:creationId xmlns:a16="http://schemas.microsoft.com/office/drawing/2014/main" id="{885C791F-E625-AD9C-9C58-CB3E5E4B9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3776663"/>
            <a:ext cx="1295400" cy="120015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n-US" sz="1800"/>
              <a:t>Is the membrane permeable to that ion?</a:t>
            </a:r>
          </a:p>
        </p:txBody>
      </p:sp>
      <p:sp>
        <p:nvSpPr>
          <p:cNvPr id="21586" name="Text Box 93">
            <a:extLst>
              <a:ext uri="{FF2B5EF4-FFF2-40B4-BE49-F238E27FC236}">
                <a16:creationId xmlns:a16="http://schemas.microsoft.com/office/drawing/2014/main" id="{993EF837-0F92-A785-280F-99CF58816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5448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ACTION POTENTIAL: IONIC FOUNDATIONS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>
            <a:extLst>
              <a:ext uri="{FF2B5EF4-FFF2-40B4-BE49-F238E27FC236}">
                <a16:creationId xmlns:a16="http://schemas.microsoft.com/office/drawing/2014/main" id="{C6C6718B-84D9-223C-F6D5-4CF2BDEA2A8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762000" cy="762000"/>
            <a:chOff x="960" y="432"/>
            <a:chExt cx="480" cy="480"/>
          </a:xfrm>
        </p:grpSpPr>
        <p:sp>
          <p:nvSpPr>
            <p:cNvPr id="22677" name="Freeform 3">
              <a:extLst>
                <a:ext uri="{FF2B5EF4-FFF2-40B4-BE49-F238E27FC236}">
                  <a16:creationId xmlns:a16="http://schemas.microsoft.com/office/drawing/2014/main" id="{060BFFB5-1C5D-1035-D0C3-9BB2FD06E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678" name="Freeform 4">
              <a:extLst>
                <a:ext uri="{FF2B5EF4-FFF2-40B4-BE49-F238E27FC236}">
                  <a16:creationId xmlns:a16="http://schemas.microsoft.com/office/drawing/2014/main" id="{F1DBB2DF-3EC2-7617-0109-21E204345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531" name="Line 6">
            <a:extLst>
              <a:ext uri="{FF2B5EF4-FFF2-40B4-BE49-F238E27FC236}">
                <a16:creationId xmlns:a16="http://schemas.microsoft.com/office/drawing/2014/main" id="{D724D755-28B6-711D-0465-63876397A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581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32" name="Line 8">
            <a:extLst>
              <a:ext uri="{FF2B5EF4-FFF2-40B4-BE49-F238E27FC236}">
                <a16:creationId xmlns:a16="http://schemas.microsoft.com/office/drawing/2014/main" id="{56211AD8-D20F-BF27-0CDC-263A07981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33" name="Text Box 9">
            <a:extLst>
              <a:ext uri="{FF2B5EF4-FFF2-40B4-BE49-F238E27FC236}">
                <a16:creationId xmlns:a16="http://schemas.microsoft.com/office/drawing/2014/main" id="{EBBACFF1-14FD-06BF-BFE0-83FD4C52E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0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-70</a:t>
            </a:r>
            <a:endParaRPr lang="es-ES" altLang="en-US" sz="2400"/>
          </a:p>
        </p:txBody>
      </p:sp>
      <p:sp>
        <p:nvSpPr>
          <p:cNvPr id="22534" name="Line 10">
            <a:extLst>
              <a:ext uri="{FF2B5EF4-FFF2-40B4-BE49-F238E27FC236}">
                <a16:creationId xmlns:a16="http://schemas.microsoft.com/office/drawing/2014/main" id="{18185EE2-B7EF-DAF9-388D-6C1857203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35" name="Text Box 11">
            <a:extLst>
              <a:ext uri="{FF2B5EF4-FFF2-40B4-BE49-F238E27FC236}">
                <a16:creationId xmlns:a16="http://schemas.microsoft.com/office/drawing/2014/main" id="{F6D5CF0B-7542-D8CE-E773-E8FE32FED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861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0</a:t>
            </a:r>
            <a:endParaRPr lang="es-ES" altLang="en-US" sz="2400"/>
          </a:p>
        </p:txBody>
      </p:sp>
      <p:sp>
        <p:nvSpPr>
          <p:cNvPr id="22536" name="Text Box 12">
            <a:extLst>
              <a:ext uri="{FF2B5EF4-FFF2-40B4-BE49-F238E27FC236}">
                <a16:creationId xmlns:a16="http://schemas.microsoft.com/office/drawing/2014/main" id="{51A2E32A-B463-4EF5-3644-F141D9B49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RP</a:t>
            </a:r>
            <a:endParaRPr lang="es-ES" altLang="en-US" sz="2400"/>
          </a:p>
        </p:txBody>
      </p:sp>
      <p:sp>
        <p:nvSpPr>
          <p:cNvPr id="22537" name="Line 13">
            <a:extLst>
              <a:ext uri="{FF2B5EF4-FFF2-40B4-BE49-F238E27FC236}">
                <a16:creationId xmlns:a16="http://schemas.microsoft.com/office/drawing/2014/main" id="{8AE52EEF-488A-95F8-B216-3D3690981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38" name="Text Box 14">
            <a:extLst>
              <a:ext uri="{FF2B5EF4-FFF2-40B4-BE49-F238E27FC236}">
                <a16:creationId xmlns:a16="http://schemas.microsoft.com/office/drawing/2014/main" id="{A645A827-F821-1C48-85DA-46CD7129C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28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+40</a:t>
            </a:r>
            <a:endParaRPr lang="es-ES" altLang="en-US" sz="2400"/>
          </a:p>
        </p:txBody>
      </p:sp>
      <p:pic>
        <p:nvPicPr>
          <p:cNvPr id="22539" name="Picture 15" descr="membrana">
            <a:extLst>
              <a:ext uri="{FF2B5EF4-FFF2-40B4-BE49-F238E27FC236}">
                <a16:creationId xmlns:a16="http://schemas.microsoft.com/office/drawing/2014/main" id="{327F3417-65D1-CE2C-921E-A041F2EF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50657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40" name="Group 16">
            <a:extLst>
              <a:ext uri="{FF2B5EF4-FFF2-40B4-BE49-F238E27FC236}">
                <a16:creationId xmlns:a16="http://schemas.microsoft.com/office/drawing/2014/main" id="{4A3C14F1-B33C-2824-C00A-7BCD64AC41F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314450"/>
            <a:ext cx="762000" cy="762000"/>
            <a:chOff x="960" y="432"/>
            <a:chExt cx="480" cy="480"/>
          </a:xfrm>
        </p:grpSpPr>
        <p:sp>
          <p:nvSpPr>
            <p:cNvPr id="22675" name="Freeform 17">
              <a:extLst>
                <a:ext uri="{FF2B5EF4-FFF2-40B4-BE49-F238E27FC236}">
                  <a16:creationId xmlns:a16="http://schemas.microsoft.com/office/drawing/2014/main" id="{E65F006A-FAF5-E3E0-6D6A-94A41330C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676" name="Freeform 18">
              <a:extLst>
                <a:ext uri="{FF2B5EF4-FFF2-40B4-BE49-F238E27FC236}">
                  <a16:creationId xmlns:a16="http://schemas.microsoft.com/office/drawing/2014/main" id="{3958ECB5-EDD0-C0D3-C24F-8BF00B9CF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541" name="Group 19">
            <a:extLst>
              <a:ext uri="{FF2B5EF4-FFF2-40B4-BE49-F238E27FC236}">
                <a16:creationId xmlns:a16="http://schemas.microsoft.com/office/drawing/2014/main" id="{59FD7808-F3B5-6BAC-FAA6-245050D7161D}"/>
              </a:ext>
            </a:extLst>
          </p:cNvPr>
          <p:cNvGrpSpPr>
            <a:grpSpLocks/>
          </p:cNvGrpSpPr>
          <p:nvPr/>
        </p:nvGrpSpPr>
        <p:grpSpPr bwMode="auto">
          <a:xfrm>
            <a:off x="7715250" y="1314450"/>
            <a:ext cx="762000" cy="762000"/>
            <a:chOff x="4848" y="1920"/>
            <a:chExt cx="480" cy="480"/>
          </a:xfrm>
        </p:grpSpPr>
        <p:sp>
          <p:nvSpPr>
            <p:cNvPr id="22671" name="Rectangle 20">
              <a:extLst>
                <a:ext uri="{FF2B5EF4-FFF2-40B4-BE49-F238E27FC236}">
                  <a16:creationId xmlns:a16="http://schemas.microsoft.com/office/drawing/2014/main" id="{9404D692-9C43-10C5-5F0D-8CAD689E9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2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grpSp>
          <p:nvGrpSpPr>
            <p:cNvPr id="22672" name="Group 21">
              <a:extLst>
                <a:ext uri="{FF2B5EF4-FFF2-40B4-BE49-F238E27FC236}">
                  <a16:creationId xmlns:a16="http://schemas.microsoft.com/office/drawing/2014/main" id="{5756A1F5-CDD8-CD7F-3460-DAB403BE9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920"/>
              <a:ext cx="480" cy="480"/>
              <a:chOff x="3504" y="336"/>
              <a:chExt cx="480" cy="480"/>
            </a:xfrm>
          </p:grpSpPr>
          <p:sp>
            <p:nvSpPr>
              <p:cNvPr id="22673" name="Freeform 22">
                <a:extLst>
                  <a:ext uri="{FF2B5EF4-FFF2-40B4-BE49-F238E27FC236}">
                    <a16:creationId xmlns:a16="http://schemas.microsoft.com/office/drawing/2014/main" id="{E52D1FEB-8E39-62FC-D3F6-A907D0CB3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74" name="Freeform 23">
                <a:extLst>
                  <a:ext uri="{FF2B5EF4-FFF2-40B4-BE49-F238E27FC236}">
                    <a16:creationId xmlns:a16="http://schemas.microsoft.com/office/drawing/2014/main" id="{E1093212-C004-9024-05F4-C11508DB8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2542" name="Group 24">
            <a:extLst>
              <a:ext uri="{FF2B5EF4-FFF2-40B4-BE49-F238E27FC236}">
                <a16:creationId xmlns:a16="http://schemas.microsoft.com/office/drawing/2014/main" id="{6B1FFCA6-BB2A-60EE-2766-681F6BBB3022}"/>
              </a:ext>
            </a:extLst>
          </p:cNvPr>
          <p:cNvGrpSpPr>
            <a:grpSpLocks/>
          </p:cNvGrpSpPr>
          <p:nvPr/>
        </p:nvGrpSpPr>
        <p:grpSpPr bwMode="auto">
          <a:xfrm>
            <a:off x="7600950" y="0"/>
            <a:ext cx="1847850" cy="639763"/>
            <a:chOff x="4788" y="0"/>
            <a:chExt cx="1164" cy="403"/>
          </a:xfrm>
        </p:grpSpPr>
        <p:sp>
          <p:nvSpPr>
            <p:cNvPr id="22667" name="Oval 25">
              <a:extLst>
                <a:ext uri="{FF2B5EF4-FFF2-40B4-BE49-F238E27FC236}">
                  <a16:creationId xmlns:a16="http://schemas.microsoft.com/office/drawing/2014/main" id="{91D2C2B7-09BA-FE66-54F5-19E30AFAF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0"/>
              <a:ext cx="432" cy="40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2668" name="Text Box 26">
              <a:extLst>
                <a:ext uri="{FF2B5EF4-FFF2-40B4-BE49-F238E27FC236}">
                  <a16:creationId xmlns:a16="http://schemas.microsoft.com/office/drawing/2014/main" id="{015D6D42-E4CF-8CE2-1D0F-9D95E18C3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Na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  <p:sp>
          <p:nvSpPr>
            <p:cNvPr id="22669" name="Oval 27">
              <a:extLst>
                <a:ext uri="{FF2B5EF4-FFF2-40B4-BE49-F238E27FC236}">
                  <a16:creationId xmlns:a16="http://schemas.microsoft.com/office/drawing/2014/main" id="{27AC1DF8-05FB-1E4A-8A3F-C15C25CFB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0"/>
              <a:ext cx="432" cy="403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2670" name="Text Box 28">
              <a:extLst>
                <a:ext uri="{FF2B5EF4-FFF2-40B4-BE49-F238E27FC236}">
                  <a16:creationId xmlns:a16="http://schemas.microsoft.com/office/drawing/2014/main" id="{2720B2EE-7569-7B7B-0206-F70C3E68F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K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</p:grpSp>
      <p:sp>
        <p:nvSpPr>
          <p:cNvPr id="22543" name="AutoShape 29">
            <a:extLst>
              <a:ext uri="{FF2B5EF4-FFF2-40B4-BE49-F238E27FC236}">
                <a16:creationId xmlns:a16="http://schemas.microsoft.com/office/drawing/2014/main" id="{8B0AE4D2-DA30-CCC4-47C4-CEA6E23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956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44" name="Freeform 30">
            <a:extLst>
              <a:ext uri="{FF2B5EF4-FFF2-40B4-BE49-F238E27FC236}">
                <a16:creationId xmlns:a16="http://schemas.microsoft.com/office/drawing/2014/main" id="{74B955A1-90BE-0209-192F-264172A41861}"/>
              </a:ext>
            </a:extLst>
          </p:cNvPr>
          <p:cNvSpPr>
            <a:spLocks/>
          </p:cNvSpPr>
          <p:nvPr/>
        </p:nvSpPr>
        <p:spPr bwMode="auto">
          <a:xfrm>
            <a:off x="1362075" y="2190750"/>
            <a:ext cx="460375" cy="2849563"/>
          </a:xfrm>
          <a:custGeom>
            <a:avLst/>
            <a:gdLst>
              <a:gd name="T0" fmla="*/ 0 w 290"/>
              <a:gd name="T1" fmla="*/ 2147483646 h 1795"/>
              <a:gd name="T2" fmla="*/ 2147483646 w 290"/>
              <a:gd name="T3" fmla="*/ 2147483646 h 1795"/>
              <a:gd name="T4" fmla="*/ 2147483646 w 290"/>
              <a:gd name="T5" fmla="*/ 2147483646 h 1795"/>
              <a:gd name="T6" fmla="*/ 2147483646 w 290"/>
              <a:gd name="T7" fmla="*/ 2147483646 h 1795"/>
              <a:gd name="T8" fmla="*/ 2147483646 w 290"/>
              <a:gd name="T9" fmla="*/ 2147483646 h 1795"/>
              <a:gd name="T10" fmla="*/ 2147483646 w 290"/>
              <a:gd name="T11" fmla="*/ 2147483646 h 1795"/>
              <a:gd name="T12" fmla="*/ 2147483646 w 290"/>
              <a:gd name="T13" fmla="*/ 2147483646 h 1795"/>
              <a:gd name="T14" fmla="*/ 2147483646 w 290"/>
              <a:gd name="T15" fmla="*/ 0 h 17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0"/>
              <a:gd name="T25" fmla="*/ 0 h 1795"/>
              <a:gd name="T26" fmla="*/ 290 w 290"/>
              <a:gd name="T27" fmla="*/ 1795 h 179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0" h="1795">
                <a:moveTo>
                  <a:pt x="0" y="1788"/>
                </a:moveTo>
                <a:cubicBezTo>
                  <a:pt x="7" y="1786"/>
                  <a:pt x="25" y="1795"/>
                  <a:pt x="42" y="1770"/>
                </a:cubicBezTo>
                <a:cubicBezTo>
                  <a:pt x="59" y="1745"/>
                  <a:pt x="84" y="1730"/>
                  <a:pt x="102" y="1636"/>
                </a:cubicBezTo>
                <a:cubicBezTo>
                  <a:pt x="120" y="1542"/>
                  <a:pt x="134" y="1404"/>
                  <a:pt x="150" y="1204"/>
                </a:cubicBezTo>
                <a:cubicBezTo>
                  <a:pt x="166" y="1004"/>
                  <a:pt x="187" y="601"/>
                  <a:pt x="198" y="436"/>
                </a:cubicBezTo>
                <a:cubicBezTo>
                  <a:pt x="209" y="271"/>
                  <a:pt x="208" y="274"/>
                  <a:pt x="214" y="216"/>
                </a:cubicBezTo>
                <a:cubicBezTo>
                  <a:pt x="220" y="158"/>
                  <a:pt x="221" y="124"/>
                  <a:pt x="234" y="88"/>
                </a:cubicBezTo>
                <a:cubicBezTo>
                  <a:pt x="247" y="52"/>
                  <a:pt x="278" y="18"/>
                  <a:pt x="290" y="0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5" name="Oval 31">
            <a:extLst>
              <a:ext uri="{FF2B5EF4-FFF2-40B4-BE49-F238E27FC236}">
                <a16:creationId xmlns:a16="http://schemas.microsoft.com/office/drawing/2014/main" id="{A68D42E8-11B3-1548-97B8-8C9E7ED42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46" name="Oval 32">
            <a:extLst>
              <a:ext uri="{FF2B5EF4-FFF2-40B4-BE49-F238E27FC236}">
                <a16:creationId xmlns:a16="http://schemas.microsoft.com/office/drawing/2014/main" id="{8154D6E9-D230-197B-FFE8-49DE38C6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47" name="Oval 33">
            <a:extLst>
              <a:ext uri="{FF2B5EF4-FFF2-40B4-BE49-F238E27FC236}">
                <a16:creationId xmlns:a16="http://schemas.microsoft.com/office/drawing/2014/main" id="{A61F7417-C450-91D5-F002-6B57D993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48" name="Oval 34">
            <a:extLst>
              <a:ext uri="{FF2B5EF4-FFF2-40B4-BE49-F238E27FC236}">
                <a16:creationId xmlns:a16="http://schemas.microsoft.com/office/drawing/2014/main" id="{8B15A987-2ACB-4F32-184A-4E3DE3359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49" name="Oval 35">
            <a:extLst>
              <a:ext uri="{FF2B5EF4-FFF2-40B4-BE49-F238E27FC236}">
                <a16:creationId xmlns:a16="http://schemas.microsoft.com/office/drawing/2014/main" id="{D0E99196-6B03-27B3-AFEB-82236B40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50" name="Oval 36">
            <a:extLst>
              <a:ext uri="{FF2B5EF4-FFF2-40B4-BE49-F238E27FC236}">
                <a16:creationId xmlns:a16="http://schemas.microsoft.com/office/drawing/2014/main" id="{77047D69-4646-F949-56A0-45FED186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51" name="Oval 37">
            <a:extLst>
              <a:ext uri="{FF2B5EF4-FFF2-40B4-BE49-F238E27FC236}">
                <a16:creationId xmlns:a16="http://schemas.microsoft.com/office/drawing/2014/main" id="{631A9B56-77BB-8BEB-1861-8B2104D0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52" name="Oval 38">
            <a:extLst>
              <a:ext uri="{FF2B5EF4-FFF2-40B4-BE49-F238E27FC236}">
                <a16:creationId xmlns:a16="http://schemas.microsoft.com/office/drawing/2014/main" id="{26605F0F-4F77-621C-0231-5411C0E5C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914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53" name="Oval 39">
            <a:extLst>
              <a:ext uri="{FF2B5EF4-FFF2-40B4-BE49-F238E27FC236}">
                <a16:creationId xmlns:a16="http://schemas.microsoft.com/office/drawing/2014/main" id="{C4AC992A-B2A3-F32A-0FD8-BE46AB969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54" name="Oval 40">
            <a:extLst>
              <a:ext uri="{FF2B5EF4-FFF2-40B4-BE49-F238E27FC236}">
                <a16:creationId xmlns:a16="http://schemas.microsoft.com/office/drawing/2014/main" id="{C3E1A27F-3A00-DB04-6495-A4F08CA2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55" name="Oval 41">
            <a:extLst>
              <a:ext uri="{FF2B5EF4-FFF2-40B4-BE49-F238E27FC236}">
                <a16:creationId xmlns:a16="http://schemas.microsoft.com/office/drawing/2014/main" id="{65E5C6DD-ABBA-8713-AA08-ABEE6BB1F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56" name="Oval 42">
            <a:extLst>
              <a:ext uri="{FF2B5EF4-FFF2-40B4-BE49-F238E27FC236}">
                <a16:creationId xmlns:a16="http://schemas.microsoft.com/office/drawing/2014/main" id="{21949025-50D6-EC4A-A6C7-916E2ECE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57" name="Oval 43">
            <a:extLst>
              <a:ext uri="{FF2B5EF4-FFF2-40B4-BE49-F238E27FC236}">
                <a16:creationId xmlns:a16="http://schemas.microsoft.com/office/drawing/2014/main" id="{4C5E3A3F-37A3-E6D4-8D84-F334311F5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58" name="Oval 44">
            <a:extLst>
              <a:ext uri="{FF2B5EF4-FFF2-40B4-BE49-F238E27FC236}">
                <a16:creationId xmlns:a16="http://schemas.microsoft.com/office/drawing/2014/main" id="{66CA6AEA-29D1-4442-8C08-960F8369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59" name="Oval 45">
            <a:extLst>
              <a:ext uri="{FF2B5EF4-FFF2-40B4-BE49-F238E27FC236}">
                <a16:creationId xmlns:a16="http://schemas.microsoft.com/office/drawing/2014/main" id="{13CF17C6-E827-B9A5-9219-0A55CDCE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60" name="Oval 46">
            <a:extLst>
              <a:ext uri="{FF2B5EF4-FFF2-40B4-BE49-F238E27FC236}">
                <a16:creationId xmlns:a16="http://schemas.microsoft.com/office/drawing/2014/main" id="{DB4E4824-BAE8-9EF7-F089-89CFDC4B9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61" name="Oval 47">
            <a:extLst>
              <a:ext uri="{FF2B5EF4-FFF2-40B4-BE49-F238E27FC236}">
                <a16:creationId xmlns:a16="http://schemas.microsoft.com/office/drawing/2014/main" id="{4643EB7C-D2B6-36BC-8518-CDBBB5B0D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62" name="Oval 48">
            <a:extLst>
              <a:ext uri="{FF2B5EF4-FFF2-40B4-BE49-F238E27FC236}">
                <a16:creationId xmlns:a16="http://schemas.microsoft.com/office/drawing/2014/main" id="{88946BF1-CE92-A63F-4E54-F24361C8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63" name="Oval 49">
            <a:extLst>
              <a:ext uri="{FF2B5EF4-FFF2-40B4-BE49-F238E27FC236}">
                <a16:creationId xmlns:a16="http://schemas.microsoft.com/office/drawing/2014/main" id="{867ADB08-E870-3600-241B-3F7592BB9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64" name="Oval 50">
            <a:extLst>
              <a:ext uri="{FF2B5EF4-FFF2-40B4-BE49-F238E27FC236}">
                <a16:creationId xmlns:a16="http://schemas.microsoft.com/office/drawing/2014/main" id="{4E80ADDC-5341-B78B-3FF9-AEA0E3248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65" name="Oval 51">
            <a:extLst>
              <a:ext uri="{FF2B5EF4-FFF2-40B4-BE49-F238E27FC236}">
                <a16:creationId xmlns:a16="http://schemas.microsoft.com/office/drawing/2014/main" id="{719FEA4D-CFBF-2B45-55B9-0FAC74BAB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66" name="Oval 52">
            <a:extLst>
              <a:ext uri="{FF2B5EF4-FFF2-40B4-BE49-F238E27FC236}">
                <a16:creationId xmlns:a16="http://schemas.microsoft.com/office/drawing/2014/main" id="{AF7E75DD-1FE3-1523-1125-AF36AD6EB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67" name="Oval 53">
            <a:extLst>
              <a:ext uri="{FF2B5EF4-FFF2-40B4-BE49-F238E27FC236}">
                <a16:creationId xmlns:a16="http://schemas.microsoft.com/office/drawing/2014/main" id="{10963F4D-D7D7-103E-55F8-CE353876A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68" name="Oval 54">
            <a:extLst>
              <a:ext uri="{FF2B5EF4-FFF2-40B4-BE49-F238E27FC236}">
                <a16:creationId xmlns:a16="http://schemas.microsoft.com/office/drawing/2014/main" id="{BFECC8A1-ABCE-C7A9-11EE-589B133D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69" name="Oval 55">
            <a:extLst>
              <a:ext uri="{FF2B5EF4-FFF2-40B4-BE49-F238E27FC236}">
                <a16:creationId xmlns:a16="http://schemas.microsoft.com/office/drawing/2014/main" id="{22A99952-A3EE-12BB-CD1B-38A2CA89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70" name="Oval 56">
            <a:extLst>
              <a:ext uri="{FF2B5EF4-FFF2-40B4-BE49-F238E27FC236}">
                <a16:creationId xmlns:a16="http://schemas.microsoft.com/office/drawing/2014/main" id="{BDC9881D-C7C2-FF6B-005E-E31F0C17F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71" name="Oval 57">
            <a:extLst>
              <a:ext uri="{FF2B5EF4-FFF2-40B4-BE49-F238E27FC236}">
                <a16:creationId xmlns:a16="http://schemas.microsoft.com/office/drawing/2014/main" id="{9EFC108B-6515-A2FD-0449-812AB942A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72" name="Oval 58">
            <a:extLst>
              <a:ext uri="{FF2B5EF4-FFF2-40B4-BE49-F238E27FC236}">
                <a16:creationId xmlns:a16="http://schemas.microsoft.com/office/drawing/2014/main" id="{E9FDD977-13F4-0062-CB79-F3AF1029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73" name="Oval 59">
            <a:extLst>
              <a:ext uri="{FF2B5EF4-FFF2-40B4-BE49-F238E27FC236}">
                <a16:creationId xmlns:a16="http://schemas.microsoft.com/office/drawing/2014/main" id="{365CB698-12B0-1BF0-5AE8-DEE596B9F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74" name="Oval 60">
            <a:extLst>
              <a:ext uri="{FF2B5EF4-FFF2-40B4-BE49-F238E27FC236}">
                <a16:creationId xmlns:a16="http://schemas.microsoft.com/office/drawing/2014/main" id="{8BD42B02-864C-CDAB-54A7-A2A01EDB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75" name="Oval 61">
            <a:extLst>
              <a:ext uri="{FF2B5EF4-FFF2-40B4-BE49-F238E27FC236}">
                <a16:creationId xmlns:a16="http://schemas.microsoft.com/office/drawing/2014/main" id="{C448EBD3-C27D-6EC0-130D-CFE848B27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76" name="Oval 62">
            <a:extLst>
              <a:ext uri="{FF2B5EF4-FFF2-40B4-BE49-F238E27FC236}">
                <a16:creationId xmlns:a16="http://schemas.microsoft.com/office/drawing/2014/main" id="{85FD74AF-5D6B-DC28-8E4E-FAB4F98E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77" name="Oval 63">
            <a:extLst>
              <a:ext uri="{FF2B5EF4-FFF2-40B4-BE49-F238E27FC236}">
                <a16:creationId xmlns:a16="http://schemas.microsoft.com/office/drawing/2014/main" id="{A6CED06B-4A0A-9A44-51CB-EDB6AB463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78" name="Oval 64">
            <a:extLst>
              <a:ext uri="{FF2B5EF4-FFF2-40B4-BE49-F238E27FC236}">
                <a16:creationId xmlns:a16="http://schemas.microsoft.com/office/drawing/2014/main" id="{BB600428-5B2E-0E5B-1E12-842163958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14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79" name="Oval 65">
            <a:extLst>
              <a:ext uri="{FF2B5EF4-FFF2-40B4-BE49-F238E27FC236}">
                <a16:creationId xmlns:a16="http://schemas.microsoft.com/office/drawing/2014/main" id="{A88B63B3-84AD-8B91-AB17-B9C7A921E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80" name="Oval 66">
            <a:extLst>
              <a:ext uri="{FF2B5EF4-FFF2-40B4-BE49-F238E27FC236}">
                <a16:creationId xmlns:a16="http://schemas.microsoft.com/office/drawing/2014/main" id="{75F3B0C7-E858-58F8-53FA-48CC1929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81" name="Oval 67">
            <a:extLst>
              <a:ext uri="{FF2B5EF4-FFF2-40B4-BE49-F238E27FC236}">
                <a16:creationId xmlns:a16="http://schemas.microsoft.com/office/drawing/2014/main" id="{FAB0A472-96AF-0AA1-360D-FDF3C9A63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82" name="Oval 68">
            <a:extLst>
              <a:ext uri="{FF2B5EF4-FFF2-40B4-BE49-F238E27FC236}">
                <a16:creationId xmlns:a16="http://schemas.microsoft.com/office/drawing/2014/main" id="{5B4547C2-7004-E545-8578-626A085E9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22583" name="Group 69">
            <a:extLst>
              <a:ext uri="{FF2B5EF4-FFF2-40B4-BE49-F238E27FC236}">
                <a16:creationId xmlns:a16="http://schemas.microsoft.com/office/drawing/2014/main" id="{BF3522D7-FF09-2C08-B5ED-9E6C9E803A42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371600"/>
            <a:ext cx="3733800" cy="457200"/>
            <a:chOff x="48" y="864"/>
            <a:chExt cx="2352" cy="288"/>
          </a:xfrm>
        </p:grpSpPr>
        <p:sp>
          <p:nvSpPr>
            <p:cNvPr id="22665" name="Text Box 70">
              <a:extLst>
                <a:ext uri="{FF2B5EF4-FFF2-40B4-BE49-F238E27FC236}">
                  <a16:creationId xmlns:a16="http://schemas.microsoft.com/office/drawing/2014/main" id="{9DC5CBBE-B722-1C19-7D2F-C3FAED787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+55</a:t>
              </a:r>
              <a:endParaRPr lang="es-ES" altLang="en-US" sz="2400"/>
            </a:p>
          </p:txBody>
        </p:sp>
        <p:sp>
          <p:nvSpPr>
            <p:cNvPr id="22666" name="Line 71">
              <a:extLst>
                <a:ext uri="{FF2B5EF4-FFF2-40B4-BE49-F238E27FC236}">
                  <a16:creationId xmlns:a16="http://schemas.microsoft.com/office/drawing/2014/main" id="{A62501F6-D36E-C631-6662-C95D22ECA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56"/>
              <a:ext cx="196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584" name="Group 72">
            <a:extLst>
              <a:ext uri="{FF2B5EF4-FFF2-40B4-BE49-F238E27FC236}">
                <a16:creationId xmlns:a16="http://schemas.microsoft.com/office/drawing/2014/main" id="{761EA837-8428-51E0-7567-A4D930B6CB4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314450"/>
            <a:ext cx="762000" cy="762000"/>
            <a:chOff x="960" y="432"/>
            <a:chExt cx="480" cy="480"/>
          </a:xfrm>
        </p:grpSpPr>
        <p:sp>
          <p:nvSpPr>
            <p:cNvPr id="22663" name="Freeform 73">
              <a:extLst>
                <a:ext uri="{FF2B5EF4-FFF2-40B4-BE49-F238E27FC236}">
                  <a16:creationId xmlns:a16="http://schemas.microsoft.com/office/drawing/2014/main" id="{D061B82A-E9B6-1C70-F84C-A1B9C5188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664" name="Freeform 74">
              <a:extLst>
                <a:ext uri="{FF2B5EF4-FFF2-40B4-BE49-F238E27FC236}">
                  <a16:creationId xmlns:a16="http://schemas.microsoft.com/office/drawing/2014/main" id="{059752E0-358A-D678-3099-09FD3966A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585" name="Group 75">
            <a:extLst>
              <a:ext uri="{FF2B5EF4-FFF2-40B4-BE49-F238E27FC236}">
                <a16:creationId xmlns:a16="http://schemas.microsoft.com/office/drawing/2014/main" id="{1345511C-11D9-7A5C-5BEA-814DE56C812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38250"/>
            <a:ext cx="762000" cy="914400"/>
            <a:chOff x="3504" y="288"/>
            <a:chExt cx="480" cy="576"/>
          </a:xfrm>
        </p:grpSpPr>
        <p:grpSp>
          <p:nvGrpSpPr>
            <p:cNvPr id="22659" name="Group 76">
              <a:extLst>
                <a:ext uri="{FF2B5EF4-FFF2-40B4-BE49-F238E27FC236}">
                  <a16:creationId xmlns:a16="http://schemas.microsoft.com/office/drawing/2014/main" id="{55B6A1DF-EEB0-47B1-D279-B5585DC7D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6"/>
              <a:ext cx="480" cy="480"/>
              <a:chOff x="3504" y="336"/>
              <a:chExt cx="480" cy="480"/>
            </a:xfrm>
          </p:grpSpPr>
          <p:sp>
            <p:nvSpPr>
              <p:cNvPr id="22661" name="Freeform 77">
                <a:extLst>
                  <a:ext uri="{FF2B5EF4-FFF2-40B4-BE49-F238E27FC236}">
                    <a16:creationId xmlns:a16="http://schemas.microsoft.com/office/drawing/2014/main" id="{0FAC27C1-344D-9F0D-07DE-D08E35A25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62" name="Freeform 78">
                <a:extLst>
                  <a:ext uri="{FF2B5EF4-FFF2-40B4-BE49-F238E27FC236}">
                    <a16:creationId xmlns:a16="http://schemas.microsoft.com/office/drawing/2014/main" id="{CB802925-61F8-F57F-FF51-106F60556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2660" name="Rectangle 79">
              <a:extLst>
                <a:ext uri="{FF2B5EF4-FFF2-40B4-BE49-F238E27FC236}">
                  <a16:creationId xmlns:a16="http://schemas.microsoft.com/office/drawing/2014/main" id="{C4BD6FD4-5479-8E79-9995-C598E2781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8"/>
              <a:ext cx="192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  <p:sp>
        <p:nvSpPr>
          <p:cNvPr id="22586" name="Oval 80">
            <a:extLst>
              <a:ext uri="{FF2B5EF4-FFF2-40B4-BE49-F238E27FC236}">
                <a16:creationId xmlns:a16="http://schemas.microsoft.com/office/drawing/2014/main" id="{CB799ADD-023F-8DC0-01E5-3B525F027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09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87" name="Oval 81">
            <a:extLst>
              <a:ext uri="{FF2B5EF4-FFF2-40B4-BE49-F238E27FC236}">
                <a16:creationId xmlns:a16="http://schemas.microsoft.com/office/drawing/2014/main" id="{7976B06A-28F1-A162-BDFF-114E6256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62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88" name="Oval 82">
            <a:extLst>
              <a:ext uri="{FF2B5EF4-FFF2-40B4-BE49-F238E27FC236}">
                <a16:creationId xmlns:a16="http://schemas.microsoft.com/office/drawing/2014/main" id="{553B41A3-6E96-707A-FD13-260CB89D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89" name="Oval 83">
            <a:extLst>
              <a:ext uri="{FF2B5EF4-FFF2-40B4-BE49-F238E27FC236}">
                <a16:creationId xmlns:a16="http://schemas.microsoft.com/office/drawing/2014/main" id="{C6C96DDE-8C45-7931-CE4A-9891F2E35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590" name="Freeform 84">
            <a:extLst>
              <a:ext uri="{FF2B5EF4-FFF2-40B4-BE49-F238E27FC236}">
                <a16:creationId xmlns:a16="http://schemas.microsoft.com/office/drawing/2014/main" id="{298B0AAE-15A1-B3C6-A3D2-3C7C71EC158F}"/>
              </a:ext>
            </a:extLst>
          </p:cNvPr>
          <p:cNvSpPr>
            <a:spLocks/>
          </p:cNvSpPr>
          <p:nvPr/>
        </p:nvSpPr>
        <p:spPr bwMode="auto">
          <a:xfrm>
            <a:off x="4229100" y="569913"/>
            <a:ext cx="1392238" cy="573087"/>
          </a:xfrm>
          <a:custGeom>
            <a:avLst/>
            <a:gdLst>
              <a:gd name="T0" fmla="*/ 2147483646 w 877"/>
              <a:gd name="T1" fmla="*/ 2147483646 h 361"/>
              <a:gd name="T2" fmla="*/ 2147483646 w 877"/>
              <a:gd name="T3" fmla="*/ 2147483646 h 361"/>
              <a:gd name="T4" fmla="*/ 0 w 877"/>
              <a:gd name="T5" fmla="*/ 2147483646 h 361"/>
              <a:gd name="T6" fmla="*/ 2147483646 w 877"/>
              <a:gd name="T7" fmla="*/ 2147483646 h 361"/>
              <a:gd name="T8" fmla="*/ 2147483646 w 877"/>
              <a:gd name="T9" fmla="*/ 2147483646 h 361"/>
              <a:gd name="T10" fmla="*/ 2147483646 w 877"/>
              <a:gd name="T11" fmla="*/ 2147483646 h 361"/>
              <a:gd name="T12" fmla="*/ 2147483646 w 877"/>
              <a:gd name="T13" fmla="*/ 2147483646 h 361"/>
              <a:gd name="T14" fmla="*/ 2147483646 w 877"/>
              <a:gd name="T15" fmla="*/ 2147483646 h 361"/>
              <a:gd name="T16" fmla="*/ 2147483646 w 877"/>
              <a:gd name="T17" fmla="*/ 2147483646 h 361"/>
              <a:gd name="T18" fmla="*/ 2147483646 w 877"/>
              <a:gd name="T19" fmla="*/ 2147483646 h 361"/>
              <a:gd name="T20" fmla="*/ 2147483646 w 877"/>
              <a:gd name="T21" fmla="*/ 2147483646 h 361"/>
              <a:gd name="T22" fmla="*/ 2147483646 w 877"/>
              <a:gd name="T23" fmla="*/ 2147483646 h 361"/>
              <a:gd name="T24" fmla="*/ 2147483646 w 877"/>
              <a:gd name="T25" fmla="*/ 2147483646 h 361"/>
              <a:gd name="T26" fmla="*/ 2147483646 w 877"/>
              <a:gd name="T27" fmla="*/ 2147483646 h 361"/>
              <a:gd name="T28" fmla="*/ 2147483646 w 877"/>
              <a:gd name="T29" fmla="*/ 2147483646 h 361"/>
              <a:gd name="T30" fmla="*/ 2147483646 w 877"/>
              <a:gd name="T31" fmla="*/ 2147483646 h 361"/>
              <a:gd name="T32" fmla="*/ 2147483646 w 877"/>
              <a:gd name="T33" fmla="*/ 2147483646 h 361"/>
              <a:gd name="T34" fmla="*/ 2147483646 w 877"/>
              <a:gd name="T35" fmla="*/ 2147483646 h 361"/>
              <a:gd name="T36" fmla="*/ 2147483646 w 877"/>
              <a:gd name="T37" fmla="*/ 2147483646 h 361"/>
              <a:gd name="T38" fmla="*/ 2147483646 w 877"/>
              <a:gd name="T39" fmla="*/ 2147483646 h 361"/>
              <a:gd name="T40" fmla="*/ 2147483646 w 877"/>
              <a:gd name="T41" fmla="*/ 2147483646 h 3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77"/>
              <a:gd name="T64" fmla="*/ 0 h 361"/>
              <a:gd name="T65" fmla="*/ 877 w 877"/>
              <a:gd name="T66" fmla="*/ 361 h 36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77" h="361">
                <a:moveTo>
                  <a:pt x="264" y="25"/>
                </a:moveTo>
                <a:cubicBezTo>
                  <a:pt x="196" y="19"/>
                  <a:pt x="81" y="0"/>
                  <a:pt x="12" y="25"/>
                </a:cubicBezTo>
                <a:cubicBezTo>
                  <a:pt x="0" y="29"/>
                  <a:pt x="4" y="49"/>
                  <a:pt x="0" y="61"/>
                </a:cubicBezTo>
                <a:cubicBezTo>
                  <a:pt x="17" y="113"/>
                  <a:pt x="45" y="123"/>
                  <a:pt x="84" y="157"/>
                </a:cubicBezTo>
                <a:cubicBezTo>
                  <a:pt x="207" y="267"/>
                  <a:pt x="110" y="199"/>
                  <a:pt x="192" y="253"/>
                </a:cubicBezTo>
                <a:cubicBezTo>
                  <a:pt x="208" y="249"/>
                  <a:pt x="227" y="251"/>
                  <a:pt x="240" y="241"/>
                </a:cubicBezTo>
                <a:cubicBezTo>
                  <a:pt x="250" y="233"/>
                  <a:pt x="243" y="214"/>
                  <a:pt x="252" y="205"/>
                </a:cubicBezTo>
                <a:cubicBezTo>
                  <a:pt x="261" y="196"/>
                  <a:pt x="276" y="197"/>
                  <a:pt x="288" y="193"/>
                </a:cubicBezTo>
                <a:cubicBezTo>
                  <a:pt x="345" y="207"/>
                  <a:pt x="366" y="211"/>
                  <a:pt x="408" y="253"/>
                </a:cubicBezTo>
                <a:cubicBezTo>
                  <a:pt x="503" y="229"/>
                  <a:pt x="485" y="219"/>
                  <a:pt x="564" y="241"/>
                </a:cubicBezTo>
                <a:cubicBezTo>
                  <a:pt x="588" y="248"/>
                  <a:pt x="636" y="265"/>
                  <a:pt x="636" y="265"/>
                </a:cubicBezTo>
                <a:cubicBezTo>
                  <a:pt x="722" y="236"/>
                  <a:pt x="694" y="220"/>
                  <a:pt x="732" y="277"/>
                </a:cubicBezTo>
                <a:cubicBezTo>
                  <a:pt x="748" y="343"/>
                  <a:pt x="754" y="340"/>
                  <a:pt x="816" y="361"/>
                </a:cubicBezTo>
                <a:cubicBezTo>
                  <a:pt x="828" y="357"/>
                  <a:pt x="843" y="358"/>
                  <a:pt x="852" y="349"/>
                </a:cubicBezTo>
                <a:cubicBezTo>
                  <a:pt x="877" y="324"/>
                  <a:pt x="857" y="241"/>
                  <a:pt x="852" y="229"/>
                </a:cubicBezTo>
                <a:cubicBezTo>
                  <a:pt x="846" y="216"/>
                  <a:pt x="828" y="213"/>
                  <a:pt x="816" y="205"/>
                </a:cubicBezTo>
                <a:cubicBezTo>
                  <a:pt x="778" y="148"/>
                  <a:pt x="797" y="183"/>
                  <a:pt x="768" y="97"/>
                </a:cubicBezTo>
                <a:cubicBezTo>
                  <a:pt x="763" y="81"/>
                  <a:pt x="736" y="90"/>
                  <a:pt x="720" y="85"/>
                </a:cubicBezTo>
                <a:cubicBezTo>
                  <a:pt x="696" y="78"/>
                  <a:pt x="672" y="69"/>
                  <a:pt x="648" y="61"/>
                </a:cubicBezTo>
                <a:cubicBezTo>
                  <a:pt x="536" y="24"/>
                  <a:pt x="625" y="50"/>
                  <a:pt x="372" y="37"/>
                </a:cubicBezTo>
                <a:cubicBezTo>
                  <a:pt x="313" y="17"/>
                  <a:pt x="349" y="25"/>
                  <a:pt x="264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2591" name="Group 85">
            <a:extLst>
              <a:ext uri="{FF2B5EF4-FFF2-40B4-BE49-F238E27FC236}">
                <a16:creationId xmlns:a16="http://schemas.microsoft.com/office/drawing/2014/main" id="{33F45A54-8D5E-07D6-BAE6-443919C7B26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33488"/>
            <a:ext cx="762000" cy="914400"/>
            <a:chOff x="2976" y="780"/>
            <a:chExt cx="480" cy="576"/>
          </a:xfrm>
        </p:grpSpPr>
        <p:sp>
          <p:nvSpPr>
            <p:cNvPr id="22656" name="Rectangle 86">
              <a:extLst>
                <a:ext uri="{FF2B5EF4-FFF2-40B4-BE49-F238E27FC236}">
                  <a16:creationId xmlns:a16="http://schemas.microsoft.com/office/drawing/2014/main" id="{E3E5EC63-BBBD-8501-3C05-066BC43DD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780"/>
              <a:ext cx="192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2657" name="Freeform 87">
              <a:extLst>
                <a:ext uri="{FF2B5EF4-FFF2-40B4-BE49-F238E27FC236}">
                  <a16:creationId xmlns:a16="http://schemas.microsoft.com/office/drawing/2014/main" id="{6B55E30B-AF64-50F1-1883-1D82CCD9A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828"/>
              <a:ext cx="216" cy="480"/>
            </a:xfrm>
            <a:custGeom>
              <a:avLst/>
              <a:gdLst>
                <a:gd name="T0" fmla="*/ 0 w 216"/>
                <a:gd name="T1" fmla="*/ 0 h 480"/>
                <a:gd name="T2" fmla="*/ 144 w 216"/>
                <a:gd name="T3" fmla="*/ 0 h 480"/>
                <a:gd name="T4" fmla="*/ 216 w 216"/>
                <a:gd name="T5" fmla="*/ 222 h 480"/>
                <a:gd name="T6" fmla="*/ 144 w 216"/>
                <a:gd name="T7" fmla="*/ 480 h 480"/>
                <a:gd name="T8" fmla="*/ 0 w 216"/>
                <a:gd name="T9" fmla="*/ 480 h 480"/>
                <a:gd name="T10" fmla="*/ 0 w 216"/>
                <a:gd name="T11" fmla="*/ 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480"/>
                <a:gd name="T20" fmla="*/ 216 w 216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480">
                  <a:moveTo>
                    <a:pt x="0" y="0"/>
                  </a:moveTo>
                  <a:lnTo>
                    <a:pt x="144" y="0"/>
                  </a:lnTo>
                  <a:lnTo>
                    <a:pt x="216" y="222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658" name="Freeform 88">
              <a:extLst>
                <a:ext uri="{FF2B5EF4-FFF2-40B4-BE49-F238E27FC236}">
                  <a16:creationId xmlns:a16="http://schemas.microsoft.com/office/drawing/2014/main" id="{5FD2CD68-2463-AC3A-9618-0F8734E4D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828"/>
              <a:ext cx="237" cy="480"/>
            </a:xfrm>
            <a:custGeom>
              <a:avLst/>
              <a:gdLst>
                <a:gd name="T0" fmla="*/ 93 w 237"/>
                <a:gd name="T1" fmla="*/ 0 h 480"/>
                <a:gd name="T2" fmla="*/ 237 w 237"/>
                <a:gd name="T3" fmla="*/ 0 h 480"/>
                <a:gd name="T4" fmla="*/ 237 w 237"/>
                <a:gd name="T5" fmla="*/ 480 h 480"/>
                <a:gd name="T6" fmla="*/ 93 w 237"/>
                <a:gd name="T7" fmla="*/ 480 h 480"/>
                <a:gd name="T8" fmla="*/ 0 w 237"/>
                <a:gd name="T9" fmla="*/ 228 h 480"/>
                <a:gd name="T10" fmla="*/ 93 w 237"/>
                <a:gd name="T11" fmla="*/ 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"/>
                <a:gd name="T19" fmla="*/ 0 h 480"/>
                <a:gd name="T20" fmla="*/ 237 w 237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" h="480">
                  <a:moveTo>
                    <a:pt x="93" y="0"/>
                  </a:moveTo>
                  <a:lnTo>
                    <a:pt x="237" y="0"/>
                  </a:lnTo>
                  <a:lnTo>
                    <a:pt x="237" y="480"/>
                  </a:lnTo>
                  <a:lnTo>
                    <a:pt x="93" y="480"/>
                  </a:lnTo>
                  <a:lnTo>
                    <a:pt x="0" y="2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89">
            <a:extLst>
              <a:ext uri="{FF2B5EF4-FFF2-40B4-BE49-F238E27FC236}">
                <a16:creationId xmlns:a16="http://schemas.microsoft.com/office/drawing/2014/main" id="{1D6F6070-5CF4-A041-601A-296A6E50A9AA}"/>
              </a:ext>
            </a:extLst>
          </p:cNvPr>
          <p:cNvGrpSpPr>
            <a:grpSpLocks/>
          </p:cNvGrpSpPr>
          <p:nvPr/>
        </p:nvGrpSpPr>
        <p:grpSpPr bwMode="auto">
          <a:xfrm>
            <a:off x="6243638" y="1238250"/>
            <a:ext cx="762000" cy="914400"/>
            <a:chOff x="3504" y="288"/>
            <a:chExt cx="480" cy="576"/>
          </a:xfrm>
        </p:grpSpPr>
        <p:grpSp>
          <p:nvGrpSpPr>
            <p:cNvPr id="22652" name="Group 90">
              <a:extLst>
                <a:ext uri="{FF2B5EF4-FFF2-40B4-BE49-F238E27FC236}">
                  <a16:creationId xmlns:a16="http://schemas.microsoft.com/office/drawing/2014/main" id="{E49A7FAE-04B5-DB66-6DF3-041583836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6"/>
              <a:ext cx="480" cy="480"/>
              <a:chOff x="3504" y="336"/>
              <a:chExt cx="480" cy="480"/>
            </a:xfrm>
          </p:grpSpPr>
          <p:sp>
            <p:nvSpPr>
              <p:cNvPr id="22654" name="Freeform 91">
                <a:extLst>
                  <a:ext uri="{FF2B5EF4-FFF2-40B4-BE49-F238E27FC236}">
                    <a16:creationId xmlns:a16="http://schemas.microsoft.com/office/drawing/2014/main" id="{0D13F4AE-A7D3-85C7-5578-0F92657B9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55" name="Freeform 92">
                <a:extLst>
                  <a:ext uri="{FF2B5EF4-FFF2-40B4-BE49-F238E27FC236}">
                    <a16:creationId xmlns:a16="http://schemas.microsoft.com/office/drawing/2014/main" id="{09E0F0D4-BC15-2563-5038-021E20282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2653" name="Rectangle 93">
              <a:extLst>
                <a:ext uri="{FF2B5EF4-FFF2-40B4-BE49-F238E27FC236}">
                  <a16:creationId xmlns:a16="http://schemas.microsoft.com/office/drawing/2014/main" id="{BA99BFE1-1AED-CBA7-C9F0-5044CCF92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8"/>
              <a:ext cx="192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4" name="Group 94">
            <a:extLst>
              <a:ext uri="{FF2B5EF4-FFF2-40B4-BE49-F238E27FC236}">
                <a16:creationId xmlns:a16="http://schemas.microsoft.com/office/drawing/2014/main" id="{493FA3FA-D7C3-060D-7266-AE02729063D1}"/>
              </a:ext>
            </a:extLst>
          </p:cNvPr>
          <p:cNvGrpSpPr>
            <a:grpSpLocks/>
          </p:cNvGrpSpPr>
          <p:nvPr/>
        </p:nvGrpSpPr>
        <p:grpSpPr bwMode="auto">
          <a:xfrm>
            <a:off x="5913438" y="838200"/>
            <a:ext cx="1176337" cy="2249488"/>
            <a:chOff x="3725" y="528"/>
            <a:chExt cx="741" cy="1417"/>
          </a:xfrm>
        </p:grpSpPr>
        <p:grpSp>
          <p:nvGrpSpPr>
            <p:cNvPr id="22644" name="Group 95">
              <a:extLst>
                <a:ext uri="{FF2B5EF4-FFF2-40B4-BE49-F238E27FC236}">
                  <a16:creationId xmlns:a16="http://schemas.microsoft.com/office/drawing/2014/main" id="{6A68A21B-A5B3-82AA-4ACC-644F0AB15F1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20" y="744"/>
              <a:ext cx="300" cy="768"/>
              <a:chOff x="3072" y="624"/>
              <a:chExt cx="300" cy="768"/>
            </a:xfrm>
          </p:grpSpPr>
          <p:sp>
            <p:nvSpPr>
              <p:cNvPr id="22650" name="Freeform 96">
                <a:extLst>
                  <a:ext uri="{FF2B5EF4-FFF2-40B4-BE49-F238E27FC236}">
                    <a16:creationId xmlns:a16="http://schemas.microsoft.com/office/drawing/2014/main" id="{AB2587F0-DD2B-F7A3-5841-E133C19F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624"/>
                <a:ext cx="160" cy="768"/>
              </a:xfrm>
              <a:custGeom>
                <a:avLst/>
                <a:gdLst>
                  <a:gd name="T0" fmla="*/ 0 w 112"/>
                  <a:gd name="T1" fmla="*/ 0 h 960"/>
                  <a:gd name="T2" fmla="*/ 6939 w 112"/>
                  <a:gd name="T3" fmla="*/ 14 h 960"/>
                  <a:gd name="T4" fmla="*/ 6939 w 112"/>
                  <a:gd name="T5" fmla="*/ 56 h 960"/>
                  <a:gd name="T6" fmla="*/ 0 w 112"/>
                  <a:gd name="T7" fmla="*/ 6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0"/>
                  <a:gd name="T14" fmla="*/ 112 w 112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0">
                    <a:moveTo>
                      <a:pt x="0" y="0"/>
                    </a:moveTo>
                    <a:cubicBezTo>
                      <a:pt x="40" y="28"/>
                      <a:pt x="80" y="56"/>
                      <a:pt x="96" y="192"/>
                    </a:cubicBezTo>
                    <a:cubicBezTo>
                      <a:pt x="112" y="328"/>
                      <a:pt x="112" y="688"/>
                      <a:pt x="96" y="816"/>
                    </a:cubicBezTo>
                    <a:cubicBezTo>
                      <a:pt x="80" y="944"/>
                      <a:pt x="40" y="952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51" name="Freeform 97">
                <a:extLst>
                  <a:ext uri="{FF2B5EF4-FFF2-40B4-BE49-F238E27FC236}">
                    <a16:creationId xmlns:a16="http://schemas.microsoft.com/office/drawing/2014/main" id="{B5B861EA-3F2F-4FE8-840A-74F40DF047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12" y="624"/>
                <a:ext cx="160" cy="768"/>
              </a:xfrm>
              <a:custGeom>
                <a:avLst/>
                <a:gdLst>
                  <a:gd name="T0" fmla="*/ 0 w 112"/>
                  <a:gd name="T1" fmla="*/ 0 h 960"/>
                  <a:gd name="T2" fmla="*/ 6939 w 112"/>
                  <a:gd name="T3" fmla="*/ 14 h 960"/>
                  <a:gd name="T4" fmla="*/ 6939 w 112"/>
                  <a:gd name="T5" fmla="*/ 56 h 960"/>
                  <a:gd name="T6" fmla="*/ 0 w 112"/>
                  <a:gd name="T7" fmla="*/ 6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0"/>
                  <a:gd name="T14" fmla="*/ 112 w 112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0">
                    <a:moveTo>
                      <a:pt x="0" y="0"/>
                    </a:moveTo>
                    <a:cubicBezTo>
                      <a:pt x="40" y="28"/>
                      <a:pt x="80" y="56"/>
                      <a:pt x="96" y="192"/>
                    </a:cubicBezTo>
                    <a:cubicBezTo>
                      <a:pt x="112" y="328"/>
                      <a:pt x="112" y="688"/>
                      <a:pt x="96" y="816"/>
                    </a:cubicBezTo>
                    <a:cubicBezTo>
                      <a:pt x="80" y="944"/>
                      <a:pt x="40" y="952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2645" name="Oval 98">
              <a:extLst>
                <a:ext uri="{FF2B5EF4-FFF2-40B4-BE49-F238E27FC236}">
                  <a16:creationId xmlns:a16="http://schemas.microsoft.com/office/drawing/2014/main" id="{4432D2A5-D9CB-2D3C-7111-141A0ED45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624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2646" name="Oval 99">
              <a:extLst>
                <a:ext uri="{FF2B5EF4-FFF2-40B4-BE49-F238E27FC236}">
                  <a16:creationId xmlns:a16="http://schemas.microsoft.com/office/drawing/2014/main" id="{FD6ABBA7-8592-C92A-4D4A-F91F6F704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672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2647" name="Oval 100">
              <a:extLst>
                <a:ext uri="{FF2B5EF4-FFF2-40B4-BE49-F238E27FC236}">
                  <a16:creationId xmlns:a16="http://schemas.microsoft.com/office/drawing/2014/main" id="{B1F2BD55-1EC5-879C-26C1-44ED433EA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576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2648" name="Oval 101">
              <a:extLst>
                <a:ext uri="{FF2B5EF4-FFF2-40B4-BE49-F238E27FC236}">
                  <a16:creationId xmlns:a16="http://schemas.microsoft.com/office/drawing/2014/main" id="{A2152294-5A6D-D5ED-DB85-CE2029C0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528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2649" name="Freeform 102">
              <a:extLst>
                <a:ext uri="{FF2B5EF4-FFF2-40B4-BE49-F238E27FC236}">
                  <a16:creationId xmlns:a16="http://schemas.microsoft.com/office/drawing/2014/main" id="{A95CC672-9AD5-6B2E-A87E-C4D76CDAD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1473"/>
              <a:ext cx="741" cy="472"/>
            </a:xfrm>
            <a:custGeom>
              <a:avLst/>
              <a:gdLst>
                <a:gd name="T0" fmla="*/ 175 w 741"/>
                <a:gd name="T1" fmla="*/ 3 h 472"/>
                <a:gd name="T2" fmla="*/ 91 w 741"/>
                <a:gd name="T3" fmla="*/ 27 h 472"/>
                <a:gd name="T4" fmla="*/ 31 w 741"/>
                <a:gd name="T5" fmla="*/ 75 h 472"/>
                <a:gd name="T6" fmla="*/ 43 w 741"/>
                <a:gd name="T7" fmla="*/ 255 h 472"/>
                <a:gd name="T8" fmla="*/ 79 w 741"/>
                <a:gd name="T9" fmla="*/ 435 h 472"/>
                <a:gd name="T10" fmla="*/ 115 w 741"/>
                <a:gd name="T11" fmla="*/ 447 h 472"/>
                <a:gd name="T12" fmla="*/ 211 w 741"/>
                <a:gd name="T13" fmla="*/ 471 h 472"/>
                <a:gd name="T14" fmla="*/ 295 w 741"/>
                <a:gd name="T15" fmla="*/ 459 h 472"/>
                <a:gd name="T16" fmla="*/ 331 w 741"/>
                <a:gd name="T17" fmla="*/ 411 h 472"/>
                <a:gd name="T18" fmla="*/ 367 w 741"/>
                <a:gd name="T19" fmla="*/ 387 h 472"/>
                <a:gd name="T20" fmla="*/ 379 w 741"/>
                <a:gd name="T21" fmla="*/ 351 h 472"/>
                <a:gd name="T22" fmla="*/ 415 w 741"/>
                <a:gd name="T23" fmla="*/ 327 h 472"/>
                <a:gd name="T24" fmla="*/ 463 w 741"/>
                <a:gd name="T25" fmla="*/ 123 h 472"/>
                <a:gd name="T26" fmla="*/ 547 w 741"/>
                <a:gd name="T27" fmla="*/ 147 h 472"/>
                <a:gd name="T28" fmla="*/ 559 w 741"/>
                <a:gd name="T29" fmla="*/ 183 h 472"/>
                <a:gd name="T30" fmla="*/ 667 w 741"/>
                <a:gd name="T31" fmla="*/ 255 h 472"/>
                <a:gd name="T32" fmla="*/ 727 w 741"/>
                <a:gd name="T33" fmla="*/ 243 h 472"/>
                <a:gd name="T34" fmla="*/ 739 w 741"/>
                <a:gd name="T35" fmla="*/ 207 h 472"/>
                <a:gd name="T36" fmla="*/ 727 w 741"/>
                <a:gd name="T37" fmla="*/ 63 h 472"/>
                <a:gd name="T38" fmla="*/ 691 w 741"/>
                <a:gd name="T39" fmla="*/ 51 h 472"/>
                <a:gd name="T40" fmla="*/ 655 w 741"/>
                <a:gd name="T41" fmla="*/ 27 h 472"/>
                <a:gd name="T42" fmla="*/ 535 w 741"/>
                <a:gd name="T43" fmla="*/ 75 h 472"/>
                <a:gd name="T44" fmla="*/ 247 w 741"/>
                <a:gd name="T45" fmla="*/ 63 h 472"/>
                <a:gd name="T46" fmla="*/ 211 w 741"/>
                <a:gd name="T47" fmla="*/ 27 h 472"/>
                <a:gd name="T48" fmla="*/ 175 w 741"/>
                <a:gd name="T49" fmla="*/ 3 h 4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41"/>
                <a:gd name="T76" fmla="*/ 0 h 472"/>
                <a:gd name="T77" fmla="*/ 741 w 741"/>
                <a:gd name="T78" fmla="*/ 472 h 4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41" h="472">
                  <a:moveTo>
                    <a:pt x="175" y="3"/>
                  </a:moveTo>
                  <a:cubicBezTo>
                    <a:pt x="172" y="4"/>
                    <a:pt x="99" y="21"/>
                    <a:pt x="91" y="27"/>
                  </a:cubicBezTo>
                  <a:cubicBezTo>
                    <a:pt x="13" y="89"/>
                    <a:pt x="121" y="45"/>
                    <a:pt x="31" y="75"/>
                  </a:cubicBezTo>
                  <a:cubicBezTo>
                    <a:pt x="8" y="145"/>
                    <a:pt x="0" y="190"/>
                    <a:pt x="43" y="255"/>
                  </a:cubicBezTo>
                  <a:cubicBezTo>
                    <a:pt x="45" y="267"/>
                    <a:pt x="58" y="414"/>
                    <a:pt x="79" y="435"/>
                  </a:cubicBezTo>
                  <a:cubicBezTo>
                    <a:pt x="88" y="444"/>
                    <a:pt x="103" y="444"/>
                    <a:pt x="115" y="447"/>
                  </a:cubicBezTo>
                  <a:cubicBezTo>
                    <a:pt x="147" y="456"/>
                    <a:pt x="211" y="471"/>
                    <a:pt x="211" y="471"/>
                  </a:cubicBezTo>
                  <a:cubicBezTo>
                    <a:pt x="239" y="467"/>
                    <a:pt x="270" y="472"/>
                    <a:pt x="295" y="459"/>
                  </a:cubicBezTo>
                  <a:cubicBezTo>
                    <a:pt x="313" y="450"/>
                    <a:pt x="317" y="425"/>
                    <a:pt x="331" y="411"/>
                  </a:cubicBezTo>
                  <a:cubicBezTo>
                    <a:pt x="341" y="401"/>
                    <a:pt x="355" y="395"/>
                    <a:pt x="367" y="387"/>
                  </a:cubicBezTo>
                  <a:cubicBezTo>
                    <a:pt x="371" y="375"/>
                    <a:pt x="371" y="361"/>
                    <a:pt x="379" y="351"/>
                  </a:cubicBezTo>
                  <a:cubicBezTo>
                    <a:pt x="388" y="340"/>
                    <a:pt x="410" y="341"/>
                    <a:pt x="415" y="327"/>
                  </a:cubicBezTo>
                  <a:cubicBezTo>
                    <a:pt x="443" y="249"/>
                    <a:pt x="417" y="193"/>
                    <a:pt x="463" y="123"/>
                  </a:cubicBezTo>
                  <a:cubicBezTo>
                    <a:pt x="463" y="123"/>
                    <a:pt x="541" y="141"/>
                    <a:pt x="547" y="147"/>
                  </a:cubicBezTo>
                  <a:cubicBezTo>
                    <a:pt x="556" y="156"/>
                    <a:pt x="551" y="173"/>
                    <a:pt x="559" y="183"/>
                  </a:cubicBezTo>
                  <a:cubicBezTo>
                    <a:pt x="577" y="205"/>
                    <a:pt x="639" y="246"/>
                    <a:pt x="667" y="255"/>
                  </a:cubicBezTo>
                  <a:cubicBezTo>
                    <a:pt x="687" y="251"/>
                    <a:pt x="710" y="254"/>
                    <a:pt x="727" y="243"/>
                  </a:cubicBezTo>
                  <a:cubicBezTo>
                    <a:pt x="738" y="236"/>
                    <a:pt x="739" y="220"/>
                    <a:pt x="739" y="207"/>
                  </a:cubicBezTo>
                  <a:cubicBezTo>
                    <a:pt x="739" y="159"/>
                    <a:pt x="741" y="109"/>
                    <a:pt x="727" y="63"/>
                  </a:cubicBezTo>
                  <a:cubicBezTo>
                    <a:pt x="723" y="51"/>
                    <a:pt x="702" y="57"/>
                    <a:pt x="691" y="51"/>
                  </a:cubicBezTo>
                  <a:cubicBezTo>
                    <a:pt x="678" y="45"/>
                    <a:pt x="667" y="35"/>
                    <a:pt x="655" y="27"/>
                  </a:cubicBezTo>
                  <a:cubicBezTo>
                    <a:pt x="609" y="38"/>
                    <a:pt x="579" y="60"/>
                    <a:pt x="535" y="75"/>
                  </a:cubicBezTo>
                  <a:cubicBezTo>
                    <a:pt x="439" y="71"/>
                    <a:pt x="342" y="77"/>
                    <a:pt x="247" y="63"/>
                  </a:cubicBezTo>
                  <a:cubicBezTo>
                    <a:pt x="230" y="61"/>
                    <a:pt x="225" y="36"/>
                    <a:pt x="211" y="27"/>
                  </a:cubicBezTo>
                  <a:cubicBezTo>
                    <a:pt x="171" y="0"/>
                    <a:pt x="175" y="32"/>
                    <a:pt x="175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8759" name="Freeform 103">
            <a:extLst>
              <a:ext uri="{FF2B5EF4-FFF2-40B4-BE49-F238E27FC236}">
                <a16:creationId xmlns:a16="http://schemas.microsoft.com/office/drawing/2014/main" id="{130577D4-A058-2299-FA0E-79EB7732DE21}"/>
              </a:ext>
            </a:extLst>
          </p:cNvPr>
          <p:cNvSpPr>
            <a:spLocks/>
          </p:cNvSpPr>
          <p:nvPr/>
        </p:nvSpPr>
        <p:spPr bwMode="auto">
          <a:xfrm>
            <a:off x="1828800" y="2190750"/>
            <a:ext cx="657225" cy="2833688"/>
          </a:xfrm>
          <a:custGeom>
            <a:avLst/>
            <a:gdLst>
              <a:gd name="T0" fmla="*/ 0 w 414"/>
              <a:gd name="T1" fmla="*/ 0 h 1785"/>
              <a:gd name="T2" fmla="*/ 2147483646 w 414"/>
              <a:gd name="T3" fmla="*/ 2147483646 h 1785"/>
              <a:gd name="T4" fmla="*/ 2147483646 w 414"/>
              <a:gd name="T5" fmla="*/ 2147483646 h 1785"/>
              <a:gd name="T6" fmla="*/ 2147483646 w 414"/>
              <a:gd name="T7" fmla="*/ 2147483646 h 1785"/>
              <a:gd name="T8" fmla="*/ 2147483646 w 414"/>
              <a:gd name="T9" fmla="*/ 2147483646 h 17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4"/>
              <a:gd name="T16" fmla="*/ 0 h 1785"/>
              <a:gd name="T17" fmla="*/ 414 w 414"/>
              <a:gd name="T18" fmla="*/ 1785 h 17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4" h="1785">
                <a:moveTo>
                  <a:pt x="0" y="0"/>
                </a:moveTo>
                <a:cubicBezTo>
                  <a:pt x="11" y="5"/>
                  <a:pt x="48" y="10"/>
                  <a:pt x="68" y="32"/>
                </a:cubicBezTo>
                <a:cubicBezTo>
                  <a:pt x="88" y="54"/>
                  <a:pt x="102" y="71"/>
                  <a:pt x="120" y="132"/>
                </a:cubicBezTo>
                <a:cubicBezTo>
                  <a:pt x="138" y="193"/>
                  <a:pt x="127" y="121"/>
                  <a:pt x="176" y="396"/>
                </a:cubicBezTo>
                <a:cubicBezTo>
                  <a:pt x="225" y="671"/>
                  <a:pt x="365" y="1496"/>
                  <a:pt x="414" y="1785"/>
                </a:cubicBezTo>
              </a:path>
            </a:pathLst>
          </a:custGeom>
          <a:noFill/>
          <a:ln w="57150" cmpd="sng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2595" name="Group 104">
            <a:extLst>
              <a:ext uri="{FF2B5EF4-FFF2-40B4-BE49-F238E27FC236}">
                <a16:creationId xmlns:a16="http://schemas.microsoft.com/office/drawing/2014/main" id="{F9EA5798-E876-0999-70D6-F99C2F7F7B5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181600"/>
            <a:ext cx="3733800" cy="457200"/>
            <a:chOff x="48" y="3264"/>
            <a:chExt cx="2352" cy="288"/>
          </a:xfrm>
        </p:grpSpPr>
        <p:sp>
          <p:nvSpPr>
            <p:cNvPr id="22642" name="Text Box 105">
              <a:extLst>
                <a:ext uri="{FF2B5EF4-FFF2-40B4-BE49-F238E27FC236}">
                  <a16:creationId xmlns:a16="http://schemas.microsoft.com/office/drawing/2014/main" id="{FA532EF3-96C7-198F-8494-B86E3B75B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2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-75</a:t>
              </a:r>
              <a:endParaRPr lang="es-ES" altLang="en-US" sz="2400"/>
            </a:p>
          </p:txBody>
        </p:sp>
        <p:sp>
          <p:nvSpPr>
            <p:cNvPr id="22643" name="Line 106">
              <a:extLst>
                <a:ext uri="{FF2B5EF4-FFF2-40B4-BE49-F238E27FC236}">
                  <a16:creationId xmlns:a16="http://schemas.microsoft.com/office/drawing/2014/main" id="{1E25602C-C430-8499-BB8C-03273E171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456"/>
              <a:ext cx="1968" cy="0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596" name="Group 108">
            <a:extLst>
              <a:ext uri="{FF2B5EF4-FFF2-40B4-BE49-F238E27FC236}">
                <a16:creationId xmlns:a16="http://schemas.microsoft.com/office/drawing/2014/main" id="{E09061DF-3195-6E48-30ED-06960865892C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1046163"/>
            <a:ext cx="1008063" cy="511175"/>
            <a:chOff x="3515" y="3566"/>
            <a:chExt cx="635" cy="322"/>
          </a:xfrm>
        </p:grpSpPr>
        <p:sp>
          <p:nvSpPr>
            <p:cNvPr id="22640" name="Text Box 109">
              <a:extLst>
                <a:ext uri="{FF2B5EF4-FFF2-40B4-BE49-F238E27FC236}">
                  <a16:creationId xmlns:a16="http://schemas.microsoft.com/office/drawing/2014/main" id="{47CEF16B-7722-A02E-3C15-245E4EE54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2641" name="Text Box 110">
              <a:extLst>
                <a:ext uri="{FF2B5EF4-FFF2-40B4-BE49-F238E27FC236}">
                  <a16:creationId xmlns:a16="http://schemas.microsoft.com/office/drawing/2014/main" id="{E4ECBD28-BE50-1190-6DFA-63B331C8F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</a:rPr>
                <a:t>Na</a:t>
              </a:r>
              <a:r>
                <a:rPr lang="es-ES" altLang="en-US" sz="1800" b="1" baseline="300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22597" name="Group 111">
            <a:extLst>
              <a:ext uri="{FF2B5EF4-FFF2-40B4-BE49-F238E27FC236}">
                <a16:creationId xmlns:a16="http://schemas.microsoft.com/office/drawing/2014/main" id="{73E8CFA9-712E-2337-790E-CD63ABE67765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5445125"/>
            <a:ext cx="1008063" cy="511175"/>
            <a:chOff x="3515" y="3566"/>
            <a:chExt cx="635" cy="322"/>
          </a:xfrm>
        </p:grpSpPr>
        <p:sp>
          <p:nvSpPr>
            <p:cNvPr id="22638" name="Text Box 112">
              <a:extLst>
                <a:ext uri="{FF2B5EF4-FFF2-40B4-BE49-F238E27FC236}">
                  <a16:creationId xmlns:a16="http://schemas.microsoft.com/office/drawing/2014/main" id="{663053A8-15B7-27C6-3F46-ECC229059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22639" name="Text Box 113">
              <a:extLst>
                <a:ext uri="{FF2B5EF4-FFF2-40B4-BE49-F238E27FC236}">
                  <a16:creationId xmlns:a16="http://schemas.microsoft.com/office/drawing/2014/main" id="{BE19C864-A3AF-D8A7-8632-CAB52B149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chemeClr val="accent2"/>
                  </a:solidFill>
                </a:rPr>
                <a:t>K</a:t>
              </a:r>
              <a:r>
                <a:rPr lang="es-ES" altLang="en-US" sz="1800" b="1" baseline="30000">
                  <a:solidFill>
                    <a:schemeClr val="accent2"/>
                  </a:solidFill>
                </a:rPr>
                <a:t>+</a:t>
              </a:r>
            </a:p>
          </p:txBody>
        </p:sp>
      </p:grpSp>
      <p:grpSp>
        <p:nvGrpSpPr>
          <p:cNvPr id="22598" name="Group 114">
            <a:extLst>
              <a:ext uri="{FF2B5EF4-FFF2-40B4-BE49-F238E27FC236}">
                <a16:creationId xmlns:a16="http://schemas.microsoft.com/office/drawing/2014/main" id="{6770D4F8-309F-268C-830E-CA8259ADA512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4221163"/>
            <a:ext cx="2806700" cy="1368425"/>
            <a:chOff x="3878" y="2659"/>
            <a:chExt cx="1768" cy="862"/>
          </a:xfrm>
        </p:grpSpPr>
        <p:sp>
          <p:nvSpPr>
            <p:cNvPr id="22633" name="Text Box 116">
              <a:extLst>
                <a:ext uri="{FF2B5EF4-FFF2-40B4-BE49-F238E27FC236}">
                  <a16:creationId xmlns:a16="http://schemas.microsoft.com/office/drawing/2014/main" id="{92C17BC8-60E9-C037-7DBA-4E54919FD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704"/>
              <a:ext cx="816" cy="40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/>
                <a:t>No movement</a:t>
              </a:r>
            </a:p>
          </p:txBody>
        </p:sp>
        <p:sp>
          <p:nvSpPr>
            <p:cNvPr id="22634" name="Line 118">
              <a:extLst>
                <a:ext uri="{FF2B5EF4-FFF2-40B4-BE49-F238E27FC236}">
                  <a16:creationId xmlns:a16="http://schemas.microsoft.com/office/drawing/2014/main" id="{4A83CFC7-05DF-747F-99CF-D984A0230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93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5" name="Line 119">
              <a:extLst>
                <a:ext uri="{FF2B5EF4-FFF2-40B4-BE49-F238E27FC236}">
                  <a16:creationId xmlns:a16="http://schemas.microsoft.com/office/drawing/2014/main" id="{C6990344-6C6A-CE88-3722-9E4F677DD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20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6" name="Text Box 120">
              <a:extLst>
                <a:ext uri="{FF2B5EF4-FFF2-40B4-BE49-F238E27FC236}">
                  <a16:creationId xmlns:a16="http://schemas.microsoft.com/office/drawing/2014/main" id="{0465D595-2FB0-B0C6-3178-8A2F8AA12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659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/>
                <a:t>NO</a:t>
              </a:r>
            </a:p>
          </p:txBody>
        </p:sp>
        <p:sp>
          <p:nvSpPr>
            <p:cNvPr id="22637" name="Text Box 121">
              <a:extLst>
                <a:ext uri="{FF2B5EF4-FFF2-40B4-BE49-F238E27FC236}">
                  <a16:creationId xmlns:a16="http://schemas.microsoft.com/office/drawing/2014/main" id="{26E80175-2428-729D-D75D-1DE2F240B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187"/>
              <a:ext cx="6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/>
                <a:t>YES</a:t>
              </a:r>
            </a:p>
          </p:txBody>
        </p:sp>
      </p:grpSp>
      <p:grpSp>
        <p:nvGrpSpPr>
          <p:cNvPr id="20" name="Group 122">
            <a:extLst>
              <a:ext uri="{FF2B5EF4-FFF2-40B4-BE49-F238E27FC236}">
                <a16:creationId xmlns:a16="http://schemas.microsoft.com/office/drawing/2014/main" id="{C03DE90F-259C-2656-2727-33DE2809BF50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3716338"/>
            <a:ext cx="935037" cy="1009650"/>
            <a:chOff x="4377" y="2341"/>
            <a:chExt cx="589" cy="636"/>
          </a:xfrm>
        </p:grpSpPr>
        <p:sp>
          <p:nvSpPr>
            <p:cNvPr id="22631" name="Oval 123">
              <a:extLst>
                <a:ext uri="{FF2B5EF4-FFF2-40B4-BE49-F238E27FC236}">
                  <a16:creationId xmlns:a16="http://schemas.microsoft.com/office/drawing/2014/main" id="{4BA6742F-DFA2-58DE-8B77-1221DDAF9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659"/>
              <a:ext cx="408" cy="31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2632" name="Text Box 124">
              <a:extLst>
                <a:ext uri="{FF2B5EF4-FFF2-40B4-BE49-F238E27FC236}">
                  <a16:creationId xmlns:a16="http://schemas.microsoft.com/office/drawing/2014/main" id="{319D8E41-F08A-E26E-1F83-DF47B53FE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341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rgbClr val="FF0000"/>
                  </a:solidFill>
                </a:rPr>
                <a:t>Na+</a:t>
              </a:r>
            </a:p>
          </p:txBody>
        </p:sp>
      </p:grpSp>
      <p:grpSp>
        <p:nvGrpSpPr>
          <p:cNvPr id="21" name="Group 125">
            <a:extLst>
              <a:ext uri="{FF2B5EF4-FFF2-40B4-BE49-F238E27FC236}">
                <a16:creationId xmlns:a16="http://schemas.microsoft.com/office/drawing/2014/main" id="{F6B2605E-3659-57E7-E346-AAAACACB4367}"/>
              </a:ext>
            </a:extLst>
          </p:cNvPr>
          <p:cNvGrpSpPr>
            <a:grpSpLocks/>
          </p:cNvGrpSpPr>
          <p:nvPr/>
        </p:nvGrpSpPr>
        <p:grpSpPr bwMode="auto">
          <a:xfrm>
            <a:off x="6176963" y="5076825"/>
            <a:ext cx="1743075" cy="504825"/>
            <a:chOff x="3891" y="3198"/>
            <a:chExt cx="1098" cy="318"/>
          </a:xfrm>
        </p:grpSpPr>
        <p:sp>
          <p:nvSpPr>
            <p:cNvPr id="22629" name="Oval 126">
              <a:extLst>
                <a:ext uri="{FF2B5EF4-FFF2-40B4-BE49-F238E27FC236}">
                  <a16:creationId xmlns:a16="http://schemas.microsoft.com/office/drawing/2014/main" id="{FFFA513E-1313-F034-E547-885FE498E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3198"/>
              <a:ext cx="522" cy="318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2630" name="Text Box 127">
              <a:extLst>
                <a:ext uri="{FF2B5EF4-FFF2-40B4-BE49-F238E27FC236}">
                  <a16:creationId xmlns:a16="http://schemas.microsoft.com/office/drawing/2014/main" id="{1C8646DD-250A-18E3-D8E8-A1A09E48B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3198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chemeClr val="accent2"/>
                  </a:solidFill>
                </a:rPr>
                <a:t>K+</a:t>
              </a:r>
            </a:p>
          </p:txBody>
        </p:sp>
      </p:grpSp>
      <p:sp>
        <p:nvSpPr>
          <p:cNvPr id="22601" name="Oval 128">
            <a:extLst>
              <a:ext uri="{FF2B5EF4-FFF2-40B4-BE49-F238E27FC236}">
                <a16:creationId xmlns:a16="http://schemas.microsoft.com/office/drawing/2014/main" id="{4C41E07D-57B7-3815-4BE0-0832808B2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602" name="Oval 129">
            <a:extLst>
              <a:ext uri="{FF2B5EF4-FFF2-40B4-BE49-F238E27FC236}">
                <a16:creationId xmlns:a16="http://schemas.microsoft.com/office/drawing/2014/main" id="{72F58DC3-F4B8-9848-DE0E-EA3A4206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603" name="Oval 130">
            <a:extLst>
              <a:ext uri="{FF2B5EF4-FFF2-40B4-BE49-F238E27FC236}">
                <a16:creationId xmlns:a16="http://schemas.microsoft.com/office/drawing/2014/main" id="{9912F6E2-3F32-E256-D587-7229C967A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604" name="Oval 131">
            <a:extLst>
              <a:ext uri="{FF2B5EF4-FFF2-40B4-BE49-F238E27FC236}">
                <a16:creationId xmlns:a16="http://schemas.microsoft.com/office/drawing/2014/main" id="{18F1C555-F7A7-1ED2-353E-26CE54B24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605" name="Oval 132">
            <a:extLst>
              <a:ext uri="{FF2B5EF4-FFF2-40B4-BE49-F238E27FC236}">
                <a16:creationId xmlns:a16="http://schemas.microsoft.com/office/drawing/2014/main" id="{E0494ADB-5009-9AE4-14EF-D89C9D0D0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606" name="Oval 133">
            <a:extLst>
              <a:ext uri="{FF2B5EF4-FFF2-40B4-BE49-F238E27FC236}">
                <a16:creationId xmlns:a16="http://schemas.microsoft.com/office/drawing/2014/main" id="{529B651B-7F49-FE5A-D4B6-C16B2D8ED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607" name="Oval 134">
            <a:extLst>
              <a:ext uri="{FF2B5EF4-FFF2-40B4-BE49-F238E27FC236}">
                <a16:creationId xmlns:a16="http://schemas.microsoft.com/office/drawing/2014/main" id="{ECDAE6A1-1CBD-74D5-899D-0E804C60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608" name="Oval 135">
            <a:extLst>
              <a:ext uri="{FF2B5EF4-FFF2-40B4-BE49-F238E27FC236}">
                <a16:creationId xmlns:a16="http://schemas.microsoft.com/office/drawing/2014/main" id="{A02098CB-24B9-4AC6-8B12-927474D3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609" name="Oval 136">
            <a:extLst>
              <a:ext uri="{FF2B5EF4-FFF2-40B4-BE49-F238E27FC236}">
                <a16:creationId xmlns:a16="http://schemas.microsoft.com/office/drawing/2014/main" id="{2835DFA0-4C76-5871-F502-D401E303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610" name="Oval 137">
            <a:extLst>
              <a:ext uri="{FF2B5EF4-FFF2-40B4-BE49-F238E27FC236}">
                <a16:creationId xmlns:a16="http://schemas.microsoft.com/office/drawing/2014/main" id="{4CAC2AAA-F7F3-95EA-7FA0-5BC01E1E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611" name="Oval 138">
            <a:extLst>
              <a:ext uri="{FF2B5EF4-FFF2-40B4-BE49-F238E27FC236}">
                <a16:creationId xmlns:a16="http://schemas.microsoft.com/office/drawing/2014/main" id="{64BCDDD8-7031-CE9F-E07D-0B0B2B200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2612" name="Oval 139">
            <a:extLst>
              <a:ext uri="{FF2B5EF4-FFF2-40B4-BE49-F238E27FC236}">
                <a16:creationId xmlns:a16="http://schemas.microsoft.com/office/drawing/2014/main" id="{5420FA27-43FD-1007-5F4F-BAEF1E90F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22" name="Group 140">
            <a:extLst>
              <a:ext uri="{FF2B5EF4-FFF2-40B4-BE49-F238E27FC236}">
                <a16:creationId xmlns:a16="http://schemas.microsoft.com/office/drawing/2014/main" id="{A53D34C3-1173-8668-2ACB-06C7840664F9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912813"/>
            <a:ext cx="1182687" cy="2020887"/>
            <a:chOff x="4857" y="575"/>
            <a:chExt cx="745" cy="1273"/>
          </a:xfrm>
        </p:grpSpPr>
        <p:grpSp>
          <p:nvGrpSpPr>
            <p:cNvPr id="22623" name="Group 141">
              <a:extLst>
                <a:ext uri="{FF2B5EF4-FFF2-40B4-BE49-F238E27FC236}">
                  <a16:creationId xmlns:a16="http://schemas.microsoft.com/office/drawing/2014/main" id="{87ECDEB5-8755-1667-B3C0-38344C09FA9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989" y="743"/>
              <a:ext cx="300" cy="768"/>
              <a:chOff x="3072" y="624"/>
              <a:chExt cx="300" cy="768"/>
            </a:xfrm>
          </p:grpSpPr>
          <p:sp>
            <p:nvSpPr>
              <p:cNvPr id="22627" name="Freeform 142">
                <a:extLst>
                  <a:ext uri="{FF2B5EF4-FFF2-40B4-BE49-F238E27FC236}">
                    <a16:creationId xmlns:a16="http://schemas.microsoft.com/office/drawing/2014/main" id="{075FD83D-AC15-0DA2-05B6-B396728B2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624"/>
                <a:ext cx="160" cy="768"/>
              </a:xfrm>
              <a:custGeom>
                <a:avLst/>
                <a:gdLst>
                  <a:gd name="T0" fmla="*/ 0 w 112"/>
                  <a:gd name="T1" fmla="*/ 0 h 960"/>
                  <a:gd name="T2" fmla="*/ 6939 w 112"/>
                  <a:gd name="T3" fmla="*/ 14 h 960"/>
                  <a:gd name="T4" fmla="*/ 6939 w 112"/>
                  <a:gd name="T5" fmla="*/ 56 h 960"/>
                  <a:gd name="T6" fmla="*/ 0 w 112"/>
                  <a:gd name="T7" fmla="*/ 6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0"/>
                  <a:gd name="T14" fmla="*/ 112 w 112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0">
                    <a:moveTo>
                      <a:pt x="0" y="0"/>
                    </a:moveTo>
                    <a:cubicBezTo>
                      <a:pt x="40" y="28"/>
                      <a:pt x="80" y="56"/>
                      <a:pt x="96" y="192"/>
                    </a:cubicBezTo>
                    <a:cubicBezTo>
                      <a:pt x="112" y="328"/>
                      <a:pt x="112" y="688"/>
                      <a:pt x="96" y="816"/>
                    </a:cubicBezTo>
                    <a:cubicBezTo>
                      <a:pt x="80" y="944"/>
                      <a:pt x="40" y="952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28" name="Freeform 143">
                <a:extLst>
                  <a:ext uri="{FF2B5EF4-FFF2-40B4-BE49-F238E27FC236}">
                    <a16:creationId xmlns:a16="http://schemas.microsoft.com/office/drawing/2014/main" id="{F915375E-AB94-BB15-F909-95D9E0EB306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12" y="624"/>
                <a:ext cx="160" cy="768"/>
              </a:xfrm>
              <a:custGeom>
                <a:avLst/>
                <a:gdLst>
                  <a:gd name="T0" fmla="*/ 0 w 112"/>
                  <a:gd name="T1" fmla="*/ 0 h 960"/>
                  <a:gd name="T2" fmla="*/ 6939 w 112"/>
                  <a:gd name="T3" fmla="*/ 14 h 960"/>
                  <a:gd name="T4" fmla="*/ 6939 w 112"/>
                  <a:gd name="T5" fmla="*/ 56 h 960"/>
                  <a:gd name="T6" fmla="*/ 0 w 112"/>
                  <a:gd name="T7" fmla="*/ 6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0"/>
                  <a:gd name="T14" fmla="*/ 112 w 112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0">
                    <a:moveTo>
                      <a:pt x="0" y="0"/>
                    </a:moveTo>
                    <a:cubicBezTo>
                      <a:pt x="40" y="28"/>
                      <a:pt x="80" y="56"/>
                      <a:pt x="96" y="192"/>
                    </a:cubicBezTo>
                    <a:cubicBezTo>
                      <a:pt x="112" y="328"/>
                      <a:pt x="112" y="688"/>
                      <a:pt x="96" y="816"/>
                    </a:cubicBezTo>
                    <a:cubicBezTo>
                      <a:pt x="80" y="944"/>
                      <a:pt x="40" y="952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2624" name="Oval 144">
              <a:extLst>
                <a:ext uri="{FF2B5EF4-FFF2-40B4-BE49-F238E27FC236}">
                  <a16:creationId xmlns:a16="http://schemas.microsoft.com/office/drawing/2014/main" id="{9ABEF682-0BC7-DD2C-9099-7F4D1D5D5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" y="671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2625" name="Oval 145">
              <a:extLst>
                <a:ext uri="{FF2B5EF4-FFF2-40B4-BE49-F238E27FC236}">
                  <a16:creationId xmlns:a16="http://schemas.microsoft.com/office/drawing/2014/main" id="{05D488CA-F7ED-A1E4-C40B-7CBFA280A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575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2626" name="Freeform 146">
              <a:extLst>
                <a:ext uri="{FF2B5EF4-FFF2-40B4-BE49-F238E27FC236}">
                  <a16:creationId xmlns:a16="http://schemas.microsoft.com/office/drawing/2014/main" id="{CD2B8AB3-DF8E-F6C4-DEA2-5B8589D1D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1480"/>
              <a:ext cx="583" cy="368"/>
            </a:xfrm>
            <a:custGeom>
              <a:avLst/>
              <a:gdLst>
                <a:gd name="T0" fmla="*/ 138 w 583"/>
                <a:gd name="T1" fmla="*/ 2 h 368"/>
                <a:gd name="T2" fmla="*/ 72 w 583"/>
                <a:gd name="T3" fmla="*/ 21 h 368"/>
                <a:gd name="T4" fmla="*/ 24 w 583"/>
                <a:gd name="T5" fmla="*/ 58 h 368"/>
                <a:gd name="T6" fmla="*/ 34 w 583"/>
                <a:gd name="T7" fmla="*/ 196 h 368"/>
                <a:gd name="T8" fmla="*/ 62 w 583"/>
                <a:gd name="T9" fmla="*/ 334 h 368"/>
                <a:gd name="T10" fmla="*/ 173 w 583"/>
                <a:gd name="T11" fmla="*/ 256 h 368"/>
                <a:gd name="T12" fmla="*/ 166 w 583"/>
                <a:gd name="T13" fmla="*/ 361 h 368"/>
                <a:gd name="T14" fmla="*/ 232 w 583"/>
                <a:gd name="T15" fmla="*/ 352 h 368"/>
                <a:gd name="T16" fmla="*/ 260 w 583"/>
                <a:gd name="T17" fmla="*/ 315 h 368"/>
                <a:gd name="T18" fmla="*/ 289 w 583"/>
                <a:gd name="T19" fmla="*/ 297 h 368"/>
                <a:gd name="T20" fmla="*/ 293 w 583"/>
                <a:gd name="T21" fmla="*/ 360 h 368"/>
                <a:gd name="T22" fmla="*/ 429 w 583"/>
                <a:gd name="T23" fmla="*/ 312 h 368"/>
                <a:gd name="T24" fmla="*/ 364 w 583"/>
                <a:gd name="T25" fmla="*/ 94 h 368"/>
                <a:gd name="T26" fmla="*/ 430 w 583"/>
                <a:gd name="T27" fmla="*/ 113 h 368"/>
                <a:gd name="T28" fmla="*/ 440 w 583"/>
                <a:gd name="T29" fmla="*/ 140 h 368"/>
                <a:gd name="T30" fmla="*/ 525 w 583"/>
                <a:gd name="T31" fmla="*/ 196 h 368"/>
                <a:gd name="T32" fmla="*/ 572 w 583"/>
                <a:gd name="T33" fmla="*/ 186 h 368"/>
                <a:gd name="T34" fmla="*/ 581 w 583"/>
                <a:gd name="T35" fmla="*/ 159 h 368"/>
                <a:gd name="T36" fmla="*/ 572 w 583"/>
                <a:gd name="T37" fmla="*/ 48 h 368"/>
                <a:gd name="T38" fmla="*/ 544 w 583"/>
                <a:gd name="T39" fmla="*/ 39 h 368"/>
                <a:gd name="T40" fmla="*/ 515 w 583"/>
                <a:gd name="T41" fmla="*/ 21 h 368"/>
                <a:gd name="T42" fmla="*/ 421 w 583"/>
                <a:gd name="T43" fmla="*/ 58 h 368"/>
                <a:gd name="T44" fmla="*/ 194 w 583"/>
                <a:gd name="T45" fmla="*/ 48 h 368"/>
                <a:gd name="T46" fmla="*/ 166 w 583"/>
                <a:gd name="T47" fmla="*/ 21 h 368"/>
                <a:gd name="T48" fmla="*/ 138 w 583"/>
                <a:gd name="T49" fmla="*/ 2 h 3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3"/>
                <a:gd name="T76" fmla="*/ 0 h 368"/>
                <a:gd name="T77" fmla="*/ 583 w 583"/>
                <a:gd name="T78" fmla="*/ 368 h 36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3" h="368">
                  <a:moveTo>
                    <a:pt x="138" y="2"/>
                  </a:moveTo>
                  <a:cubicBezTo>
                    <a:pt x="135" y="3"/>
                    <a:pt x="78" y="16"/>
                    <a:pt x="72" y="21"/>
                  </a:cubicBezTo>
                  <a:cubicBezTo>
                    <a:pt x="10" y="68"/>
                    <a:pt x="95" y="35"/>
                    <a:pt x="24" y="58"/>
                  </a:cubicBezTo>
                  <a:cubicBezTo>
                    <a:pt x="6" y="111"/>
                    <a:pt x="0" y="146"/>
                    <a:pt x="34" y="196"/>
                  </a:cubicBezTo>
                  <a:cubicBezTo>
                    <a:pt x="35" y="205"/>
                    <a:pt x="46" y="318"/>
                    <a:pt x="62" y="334"/>
                  </a:cubicBezTo>
                  <a:cubicBezTo>
                    <a:pt x="69" y="341"/>
                    <a:pt x="164" y="254"/>
                    <a:pt x="173" y="256"/>
                  </a:cubicBezTo>
                  <a:cubicBezTo>
                    <a:pt x="199" y="263"/>
                    <a:pt x="166" y="361"/>
                    <a:pt x="166" y="361"/>
                  </a:cubicBezTo>
                  <a:cubicBezTo>
                    <a:pt x="188" y="358"/>
                    <a:pt x="212" y="362"/>
                    <a:pt x="232" y="352"/>
                  </a:cubicBezTo>
                  <a:cubicBezTo>
                    <a:pt x="246" y="345"/>
                    <a:pt x="249" y="326"/>
                    <a:pt x="260" y="315"/>
                  </a:cubicBezTo>
                  <a:cubicBezTo>
                    <a:pt x="268" y="308"/>
                    <a:pt x="279" y="303"/>
                    <a:pt x="289" y="297"/>
                  </a:cubicBezTo>
                  <a:cubicBezTo>
                    <a:pt x="292" y="288"/>
                    <a:pt x="287" y="368"/>
                    <a:pt x="293" y="360"/>
                  </a:cubicBezTo>
                  <a:cubicBezTo>
                    <a:pt x="300" y="352"/>
                    <a:pt x="425" y="323"/>
                    <a:pt x="429" y="312"/>
                  </a:cubicBezTo>
                  <a:cubicBezTo>
                    <a:pt x="451" y="252"/>
                    <a:pt x="328" y="148"/>
                    <a:pt x="364" y="94"/>
                  </a:cubicBezTo>
                  <a:cubicBezTo>
                    <a:pt x="364" y="94"/>
                    <a:pt x="426" y="108"/>
                    <a:pt x="430" y="113"/>
                  </a:cubicBezTo>
                  <a:cubicBezTo>
                    <a:pt x="437" y="120"/>
                    <a:pt x="434" y="133"/>
                    <a:pt x="440" y="140"/>
                  </a:cubicBezTo>
                  <a:cubicBezTo>
                    <a:pt x="454" y="157"/>
                    <a:pt x="503" y="189"/>
                    <a:pt x="525" y="196"/>
                  </a:cubicBezTo>
                  <a:cubicBezTo>
                    <a:pt x="541" y="193"/>
                    <a:pt x="559" y="195"/>
                    <a:pt x="572" y="186"/>
                  </a:cubicBezTo>
                  <a:cubicBezTo>
                    <a:pt x="581" y="181"/>
                    <a:pt x="581" y="169"/>
                    <a:pt x="581" y="159"/>
                  </a:cubicBezTo>
                  <a:cubicBezTo>
                    <a:pt x="581" y="122"/>
                    <a:pt x="583" y="84"/>
                    <a:pt x="572" y="48"/>
                  </a:cubicBezTo>
                  <a:cubicBezTo>
                    <a:pt x="569" y="39"/>
                    <a:pt x="552" y="44"/>
                    <a:pt x="544" y="39"/>
                  </a:cubicBezTo>
                  <a:cubicBezTo>
                    <a:pt x="533" y="35"/>
                    <a:pt x="525" y="27"/>
                    <a:pt x="515" y="21"/>
                  </a:cubicBezTo>
                  <a:cubicBezTo>
                    <a:pt x="479" y="29"/>
                    <a:pt x="456" y="46"/>
                    <a:pt x="421" y="58"/>
                  </a:cubicBezTo>
                  <a:cubicBezTo>
                    <a:pt x="345" y="54"/>
                    <a:pt x="269" y="59"/>
                    <a:pt x="194" y="48"/>
                  </a:cubicBezTo>
                  <a:cubicBezTo>
                    <a:pt x="181" y="47"/>
                    <a:pt x="177" y="28"/>
                    <a:pt x="166" y="21"/>
                  </a:cubicBezTo>
                  <a:cubicBezTo>
                    <a:pt x="135" y="0"/>
                    <a:pt x="138" y="25"/>
                    <a:pt x="13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8803" name="Text Box 147">
            <a:extLst>
              <a:ext uri="{FF2B5EF4-FFF2-40B4-BE49-F238E27FC236}">
                <a16:creationId xmlns:a16="http://schemas.microsoft.com/office/drawing/2014/main" id="{75001DFB-3609-0CF0-171D-5E9E2ADCE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661025"/>
            <a:ext cx="172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en-US" sz="2000"/>
              <a:t>More than during resting potential</a:t>
            </a:r>
          </a:p>
        </p:txBody>
      </p:sp>
      <p:grpSp>
        <p:nvGrpSpPr>
          <p:cNvPr id="24" name="Group 148">
            <a:extLst>
              <a:ext uri="{FF2B5EF4-FFF2-40B4-BE49-F238E27FC236}">
                <a16:creationId xmlns:a16="http://schemas.microsoft.com/office/drawing/2014/main" id="{F681DAD3-B017-BF56-B4C9-220C41D6BC3F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5084763"/>
            <a:ext cx="287338" cy="504825"/>
            <a:chOff x="3606" y="3203"/>
            <a:chExt cx="181" cy="318"/>
          </a:xfrm>
        </p:grpSpPr>
        <p:sp>
          <p:nvSpPr>
            <p:cNvPr id="22620" name="Line 149">
              <a:extLst>
                <a:ext uri="{FF2B5EF4-FFF2-40B4-BE49-F238E27FC236}">
                  <a16:creationId xmlns:a16="http://schemas.microsoft.com/office/drawing/2014/main" id="{B81E0946-1BDE-C020-D2F1-94BFFA2BD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320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21" name="Line 150">
              <a:extLst>
                <a:ext uri="{FF2B5EF4-FFF2-40B4-BE49-F238E27FC236}">
                  <a16:creationId xmlns:a16="http://schemas.microsoft.com/office/drawing/2014/main" id="{4C3A1F9C-BF06-1C4F-2029-6EF00870D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20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22" name="Line 151">
              <a:extLst>
                <a:ext uri="{FF2B5EF4-FFF2-40B4-BE49-F238E27FC236}">
                  <a16:creationId xmlns:a16="http://schemas.microsoft.com/office/drawing/2014/main" id="{95BFF917-BB23-0045-004B-E4B05BE22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20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616" name="Text Box 54">
            <a:extLst>
              <a:ext uri="{FF2B5EF4-FFF2-40B4-BE49-F238E27FC236}">
                <a16:creationId xmlns:a16="http://schemas.microsoft.com/office/drawing/2014/main" id="{8135E957-B5E8-87FB-663F-C610B19CF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3438"/>
            <a:ext cx="2076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1600" b="1"/>
              <a:t>Membrane potential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1600" b="1"/>
              <a:t>(mV)</a:t>
            </a:r>
            <a:endParaRPr lang="es-ES" altLang="en-US" sz="1600" b="1"/>
          </a:p>
        </p:txBody>
      </p:sp>
      <p:sp>
        <p:nvSpPr>
          <p:cNvPr id="22617" name="Text Box 52">
            <a:extLst>
              <a:ext uri="{FF2B5EF4-FFF2-40B4-BE49-F238E27FC236}">
                <a16:creationId xmlns:a16="http://schemas.microsoft.com/office/drawing/2014/main" id="{5843DDA1-FE9D-6100-6D9D-79ECEAFCA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87650"/>
            <a:ext cx="838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Time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(msec)</a:t>
            </a:r>
            <a:endParaRPr lang="es-ES" altLang="en-US" sz="1800"/>
          </a:p>
        </p:txBody>
      </p:sp>
      <p:sp>
        <p:nvSpPr>
          <p:cNvPr id="156" name="Text Box 84">
            <a:extLst>
              <a:ext uri="{FF2B5EF4-FFF2-40B4-BE49-F238E27FC236}">
                <a16:creationId xmlns:a16="http://schemas.microsoft.com/office/drawing/2014/main" id="{A1725CA9-1A19-4838-D51A-230B24A0B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3776663"/>
            <a:ext cx="1295400" cy="120015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n-US" sz="1800"/>
              <a:t>Is the membrane permeable to that ion?</a:t>
            </a:r>
          </a:p>
        </p:txBody>
      </p:sp>
      <p:sp>
        <p:nvSpPr>
          <p:cNvPr id="22619" name="Text Box 93">
            <a:extLst>
              <a:ext uri="{FF2B5EF4-FFF2-40B4-BE49-F238E27FC236}">
                <a16:creationId xmlns:a16="http://schemas.microsoft.com/office/drawing/2014/main" id="{FEDEF434-B62A-405F-7AE9-492315FDB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5448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ACTION POTENTIAL: IONIC FOUNDATIONS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803" grpId="0"/>
      <p:bldP spid="1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A08784A-F7EF-65C1-61A9-07C1D86C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 dirty="0">
                <a:latin typeface="Arial" panose="020B0604020202020204" pitchFamily="34" charset="0"/>
              </a:rPr>
              <a:t>CHANGES IN MEMBRANE POTENTIAL</a:t>
            </a:r>
            <a:endParaRPr lang="es-ES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A1C99A-0363-FC1C-B2D1-6B40A2EF5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" y="1988791"/>
            <a:ext cx="835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>
                <a:hlinkClick r:id="rId2"/>
              </a:rPr>
              <a:t>http://www.mc3cb.com/pdf_ap_lectures/C12_2_electrical_potentials.pdf</a:t>
            </a:r>
            <a:endParaRPr lang="es-ES" altLang="en-US" sz="1800"/>
          </a:p>
        </p:txBody>
      </p:sp>
      <p:sp>
        <p:nvSpPr>
          <p:cNvPr id="4" name="QuadreDeText 2">
            <a:extLst>
              <a:ext uri="{FF2B5EF4-FFF2-40B4-BE49-F238E27FC236}">
                <a16:creationId xmlns:a16="http://schemas.microsoft.com/office/drawing/2014/main" id="{CA9756F9-1047-8038-AE05-A1C461425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" y="980728"/>
            <a:ext cx="7488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Recommended reading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801B55-ACAA-9D6E-1902-060E20E8FD24}"/>
              </a:ext>
            </a:extLst>
          </p:cNvPr>
          <p:cNvSpPr txBox="1"/>
          <p:nvPr/>
        </p:nvSpPr>
        <p:spPr>
          <a:xfrm>
            <a:off x="754856" y="2996952"/>
            <a:ext cx="7993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Two</a:t>
            </a:r>
            <a:r>
              <a:rPr lang="ca-ES" dirty="0"/>
              <a:t> </a:t>
            </a:r>
            <a:r>
              <a:rPr lang="ca-ES" dirty="0" err="1"/>
              <a:t>different</a:t>
            </a:r>
            <a:r>
              <a:rPr lang="ca-ES" dirty="0"/>
              <a:t> </a:t>
            </a:r>
            <a:r>
              <a:rPr lang="ca-ES" dirty="0" err="1"/>
              <a:t>changes</a:t>
            </a:r>
            <a:r>
              <a:rPr lang="ca-ES" dirty="0"/>
              <a:t> in </a:t>
            </a:r>
            <a:r>
              <a:rPr lang="ca-ES" dirty="0" err="1"/>
              <a:t>membrane</a:t>
            </a:r>
            <a:r>
              <a:rPr lang="ca-ES" dirty="0"/>
              <a:t> </a:t>
            </a:r>
            <a:r>
              <a:rPr lang="ca-ES" dirty="0" err="1"/>
              <a:t>potential</a:t>
            </a:r>
            <a:endParaRPr lang="ca-ES" dirty="0"/>
          </a:p>
          <a:p>
            <a:pPr marL="571500" indent="-571500">
              <a:buFontTx/>
              <a:buChar char="-"/>
            </a:pPr>
            <a:r>
              <a:rPr lang="ca-ES" dirty="0"/>
              <a:t>Local </a:t>
            </a:r>
            <a:r>
              <a:rPr lang="ca-ES" dirty="0" err="1"/>
              <a:t>potentials</a:t>
            </a:r>
            <a:endParaRPr lang="ca-ES" dirty="0"/>
          </a:p>
          <a:p>
            <a:pPr marL="571500" indent="-571500">
              <a:buFontTx/>
              <a:buChar char="-"/>
            </a:pPr>
            <a:r>
              <a:rPr lang="ca-ES" dirty="0" err="1"/>
              <a:t>Action</a:t>
            </a:r>
            <a:r>
              <a:rPr lang="ca-ES" dirty="0"/>
              <a:t> </a:t>
            </a:r>
            <a:r>
              <a:rPr lang="ca-ES" dirty="0" err="1"/>
              <a:t>potential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105771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780FF0AB-629A-7CD9-F165-4526C893DBC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762000" cy="762000"/>
            <a:chOff x="960" y="432"/>
            <a:chExt cx="480" cy="480"/>
          </a:xfrm>
        </p:grpSpPr>
        <p:sp>
          <p:nvSpPr>
            <p:cNvPr id="23704" name="Freeform 3">
              <a:extLst>
                <a:ext uri="{FF2B5EF4-FFF2-40B4-BE49-F238E27FC236}">
                  <a16:creationId xmlns:a16="http://schemas.microsoft.com/office/drawing/2014/main" id="{A5DB6C1C-E584-0B84-087E-1B2502A6F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705" name="Freeform 4">
              <a:extLst>
                <a:ext uri="{FF2B5EF4-FFF2-40B4-BE49-F238E27FC236}">
                  <a16:creationId xmlns:a16="http://schemas.microsoft.com/office/drawing/2014/main" id="{42EA12CF-1E81-A3F5-A49C-B8CD5ABE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3555" name="Line 6">
            <a:extLst>
              <a:ext uri="{FF2B5EF4-FFF2-40B4-BE49-F238E27FC236}">
                <a16:creationId xmlns:a16="http://schemas.microsoft.com/office/drawing/2014/main" id="{2FD6460E-F4B9-593B-80C1-01AEA3281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581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56" name="Line 8">
            <a:extLst>
              <a:ext uri="{FF2B5EF4-FFF2-40B4-BE49-F238E27FC236}">
                <a16:creationId xmlns:a16="http://schemas.microsoft.com/office/drawing/2014/main" id="{1F0CF13D-1E96-A612-A31C-2C1A2D220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57" name="Text Box 9">
            <a:extLst>
              <a:ext uri="{FF2B5EF4-FFF2-40B4-BE49-F238E27FC236}">
                <a16:creationId xmlns:a16="http://schemas.microsoft.com/office/drawing/2014/main" id="{7CABC16E-9F85-E932-9723-36E27C295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0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-70</a:t>
            </a:r>
            <a:endParaRPr lang="es-ES" altLang="en-US" sz="2400"/>
          </a:p>
        </p:txBody>
      </p:sp>
      <p:sp>
        <p:nvSpPr>
          <p:cNvPr id="23558" name="Line 10">
            <a:extLst>
              <a:ext uri="{FF2B5EF4-FFF2-40B4-BE49-F238E27FC236}">
                <a16:creationId xmlns:a16="http://schemas.microsoft.com/office/drawing/2014/main" id="{8363A545-D708-0365-FB3D-A3FA443E1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59" name="Text Box 11">
            <a:extLst>
              <a:ext uri="{FF2B5EF4-FFF2-40B4-BE49-F238E27FC236}">
                <a16:creationId xmlns:a16="http://schemas.microsoft.com/office/drawing/2014/main" id="{76327C73-C99A-D6ED-1D29-CB938FC6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861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0</a:t>
            </a:r>
            <a:endParaRPr lang="es-ES" altLang="en-US" sz="2400"/>
          </a:p>
        </p:txBody>
      </p:sp>
      <p:sp>
        <p:nvSpPr>
          <p:cNvPr id="23560" name="Text Box 12">
            <a:extLst>
              <a:ext uri="{FF2B5EF4-FFF2-40B4-BE49-F238E27FC236}">
                <a16:creationId xmlns:a16="http://schemas.microsoft.com/office/drawing/2014/main" id="{7023A267-5468-D6E7-D033-63F03A038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RP</a:t>
            </a:r>
            <a:endParaRPr lang="es-ES" altLang="en-US" sz="2400"/>
          </a:p>
        </p:txBody>
      </p:sp>
      <p:sp>
        <p:nvSpPr>
          <p:cNvPr id="23561" name="Line 13">
            <a:extLst>
              <a:ext uri="{FF2B5EF4-FFF2-40B4-BE49-F238E27FC236}">
                <a16:creationId xmlns:a16="http://schemas.microsoft.com/office/drawing/2014/main" id="{4DC64288-56F7-FDA8-31DE-009767D54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62" name="Text Box 14">
            <a:extLst>
              <a:ext uri="{FF2B5EF4-FFF2-40B4-BE49-F238E27FC236}">
                <a16:creationId xmlns:a16="http://schemas.microsoft.com/office/drawing/2014/main" id="{2ECEE62B-C7BE-05C8-59F4-728BA55B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28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+40</a:t>
            </a:r>
            <a:endParaRPr lang="es-ES" altLang="en-US" sz="2400"/>
          </a:p>
        </p:txBody>
      </p:sp>
      <p:pic>
        <p:nvPicPr>
          <p:cNvPr id="23563" name="Picture 15" descr="membrana">
            <a:extLst>
              <a:ext uri="{FF2B5EF4-FFF2-40B4-BE49-F238E27FC236}">
                <a16:creationId xmlns:a16="http://schemas.microsoft.com/office/drawing/2014/main" id="{7EE483F2-2B83-2F9F-8CD3-5323027FF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50657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4" name="Group 16">
            <a:extLst>
              <a:ext uri="{FF2B5EF4-FFF2-40B4-BE49-F238E27FC236}">
                <a16:creationId xmlns:a16="http://schemas.microsoft.com/office/drawing/2014/main" id="{4819BA86-6175-002B-FC7D-40CA08CE618F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314450"/>
            <a:ext cx="762000" cy="762000"/>
            <a:chOff x="960" y="432"/>
            <a:chExt cx="480" cy="480"/>
          </a:xfrm>
        </p:grpSpPr>
        <p:sp>
          <p:nvSpPr>
            <p:cNvPr id="23702" name="Freeform 17">
              <a:extLst>
                <a:ext uri="{FF2B5EF4-FFF2-40B4-BE49-F238E27FC236}">
                  <a16:creationId xmlns:a16="http://schemas.microsoft.com/office/drawing/2014/main" id="{1A176047-239D-1E99-08B9-2A2AB414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703" name="Freeform 18">
              <a:extLst>
                <a:ext uri="{FF2B5EF4-FFF2-40B4-BE49-F238E27FC236}">
                  <a16:creationId xmlns:a16="http://schemas.microsoft.com/office/drawing/2014/main" id="{B3C4686E-AC67-E2D3-C430-8B14548C2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565" name="Group 19">
            <a:extLst>
              <a:ext uri="{FF2B5EF4-FFF2-40B4-BE49-F238E27FC236}">
                <a16:creationId xmlns:a16="http://schemas.microsoft.com/office/drawing/2014/main" id="{9D177E33-9633-8BA7-EC03-81F834E917B2}"/>
              </a:ext>
            </a:extLst>
          </p:cNvPr>
          <p:cNvGrpSpPr>
            <a:grpSpLocks/>
          </p:cNvGrpSpPr>
          <p:nvPr/>
        </p:nvGrpSpPr>
        <p:grpSpPr bwMode="auto">
          <a:xfrm>
            <a:off x="7715250" y="1314450"/>
            <a:ext cx="762000" cy="762000"/>
            <a:chOff x="4848" y="1920"/>
            <a:chExt cx="480" cy="480"/>
          </a:xfrm>
        </p:grpSpPr>
        <p:sp>
          <p:nvSpPr>
            <p:cNvPr id="23698" name="Rectangle 20">
              <a:extLst>
                <a:ext uri="{FF2B5EF4-FFF2-40B4-BE49-F238E27FC236}">
                  <a16:creationId xmlns:a16="http://schemas.microsoft.com/office/drawing/2014/main" id="{7AC4CB4D-259B-9257-E84B-16B02B3FB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2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grpSp>
          <p:nvGrpSpPr>
            <p:cNvPr id="23699" name="Group 21">
              <a:extLst>
                <a:ext uri="{FF2B5EF4-FFF2-40B4-BE49-F238E27FC236}">
                  <a16:creationId xmlns:a16="http://schemas.microsoft.com/office/drawing/2014/main" id="{996002EE-6ACB-C51B-C47C-BA7FC095A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920"/>
              <a:ext cx="480" cy="480"/>
              <a:chOff x="3504" y="336"/>
              <a:chExt cx="480" cy="480"/>
            </a:xfrm>
          </p:grpSpPr>
          <p:sp>
            <p:nvSpPr>
              <p:cNvPr id="23700" name="Freeform 22">
                <a:extLst>
                  <a:ext uri="{FF2B5EF4-FFF2-40B4-BE49-F238E27FC236}">
                    <a16:creationId xmlns:a16="http://schemas.microsoft.com/office/drawing/2014/main" id="{92124507-EB3C-5998-0A18-F720AC016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701" name="Freeform 23">
                <a:extLst>
                  <a:ext uri="{FF2B5EF4-FFF2-40B4-BE49-F238E27FC236}">
                    <a16:creationId xmlns:a16="http://schemas.microsoft.com/office/drawing/2014/main" id="{A64BA682-4E95-1C13-94ED-BACA2DFFB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3566" name="Group 24">
            <a:extLst>
              <a:ext uri="{FF2B5EF4-FFF2-40B4-BE49-F238E27FC236}">
                <a16:creationId xmlns:a16="http://schemas.microsoft.com/office/drawing/2014/main" id="{BBC908F3-DDEB-222B-0A0D-8B5691AC99AE}"/>
              </a:ext>
            </a:extLst>
          </p:cNvPr>
          <p:cNvGrpSpPr>
            <a:grpSpLocks/>
          </p:cNvGrpSpPr>
          <p:nvPr/>
        </p:nvGrpSpPr>
        <p:grpSpPr bwMode="auto">
          <a:xfrm>
            <a:off x="7600950" y="0"/>
            <a:ext cx="1847850" cy="639763"/>
            <a:chOff x="4788" y="0"/>
            <a:chExt cx="1164" cy="403"/>
          </a:xfrm>
        </p:grpSpPr>
        <p:sp>
          <p:nvSpPr>
            <p:cNvPr id="23694" name="Oval 25">
              <a:extLst>
                <a:ext uri="{FF2B5EF4-FFF2-40B4-BE49-F238E27FC236}">
                  <a16:creationId xmlns:a16="http://schemas.microsoft.com/office/drawing/2014/main" id="{D5E53FD1-FAA1-4F31-4019-6B2A4BFBE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0"/>
              <a:ext cx="432" cy="40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3695" name="Text Box 26">
              <a:extLst>
                <a:ext uri="{FF2B5EF4-FFF2-40B4-BE49-F238E27FC236}">
                  <a16:creationId xmlns:a16="http://schemas.microsoft.com/office/drawing/2014/main" id="{56D84DB0-651F-6DB8-01F5-52DD6C5F1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Na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  <p:sp>
          <p:nvSpPr>
            <p:cNvPr id="23696" name="Oval 27">
              <a:extLst>
                <a:ext uri="{FF2B5EF4-FFF2-40B4-BE49-F238E27FC236}">
                  <a16:creationId xmlns:a16="http://schemas.microsoft.com/office/drawing/2014/main" id="{F786F599-6A51-AC9C-B733-2885847CB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0"/>
              <a:ext cx="432" cy="403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3697" name="Text Box 28">
              <a:extLst>
                <a:ext uri="{FF2B5EF4-FFF2-40B4-BE49-F238E27FC236}">
                  <a16:creationId xmlns:a16="http://schemas.microsoft.com/office/drawing/2014/main" id="{8F570262-97DC-2785-E23E-53BCC05CB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K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</p:grpSp>
      <p:sp>
        <p:nvSpPr>
          <p:cNvPr id="23567" name="AutoShape 29">
            <a:extLst>
              <a:ext uri="{FF2B5EF4-FFF2-40B4-BE49-F238E27FC236}">
                <a16:creationId xmlns:a16="http://schemas.microsoft.com/office/drawing/2014/main" id="{EA2574D4-BE6C-F60D-013A-DAB3DF1E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956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68" name="Freeform 30">
            <a:extLst>
              <a:ext uri="{FF2B5EF4-FFF2-40B4-BE49-F238E27FC236}">
                <a16:creationId xmlns:a16="http://schemas.microsoft.com/office/drawing/2014/main" id="{FB3B198A-CE59-AC4B-F988-A8FE80B7379B}"/>
              </a:ext>
            </a:extLst>
          </p:cNvPr>
          <p:cNvSpPr>
            <a:spLocks/>
          </p:cNvSpPr>
          <p:nvPr/>
        </p:nvSpPr>
        <p:spPr bwMode="auto">
          <a:xfrm>
            <a:off x="1362075" y="2190750"/>
            <a:ext cx="460375" cy="2849563"/>
          </a:xfrm>
          <a:custGeom>
            <a:avLst/>
            <a:gdLst>
              <a:gd name="T0" fmla="*/ 0 w 290"/>
              <a:gd name="T1" fmla="*/ 2147483646 h 1795"/>
              <a:gd name="T2" fmla="*/ 2147483646 w 290"/>
              <a:gd name="T3" fmla="*/ 2147483646 h 1795"/>
              <a:gd name="T4" fmla="*/ 2147483646 w 290"/>
              <a:gd name="T5" fmla="*/ 2147483646 h 1795"/>
              <a:gd name="T6" fmla="*/ 2147483646 w 290"/>
              <a:gd name="T7" fmla="*/ 2147483646 h 1795"/>
              <a:gd name="T8" fmla="*/ 2147483646 w 290"/>
              <a:gd name="T9" fmla="*/ 2147483646 h 1795"/>
              <a:gd name="T10" fmla="*/ 2147483646 w 290"/>
              <a:gd name="T11" fmla="*/ 2147483646 h 1795"/>
              <a:gd name="T12" fmla="*/ 2147483646 w 290"/>
              <a:gd name="T13" fmla="*/ 2147483646 h 1795"/>
              <a:gd name="T14" fmla="*/ 2147483646 w 290"/>
              <a:gd name="T15" fmla="*/ 0 h 17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0"/>
              <a:gd name="T25" fmla="*/ 0 h 1795"/>
              <a:gd name="T26" fmla="*/ 290 w 290"/>
              <a:gd name="T27" fmla="*/ 1795 h 179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0" h="1795">
                <a:moveTo>
                  <a:pt x="0" y="1788"/>
                </a:moveTo>
                <a:cubicBezTo>
                  <a:pt x="7" y="1786"/>
                  <a:pt x="25" y="1795"/>
                  <a:pt x="42" y="1770"/>
                </a:cubicBezTo>
                <a:cubicBezTo>
                  <a:pt x="59" y="1745"/>
                  <a:pt x="84" y="1730"/>
                  <a:pt x="102" y="1636"/>
                </a:cubicBezTo>
                <a:cubicBezTo>
                  <a:pt x="120" y="1542"/>
                  <a:pt x="134" y="1404"/>
                  <a:pt x="150" y="1204"/>
                </a:cubicBezTo>
                <a:cubicBezTo>
                  <a:pt x="166" y="1004"/>
                  <a:pt x="187" y="601"/>
                  <a:pt x="198" y="436"/>
                </a:cubicBezTo>
                <a:cubicBezTo>
                  <a:pt x="209" y="271"/>
                  <a:pt x="208" y="274"/>
                  <a:pt x="214" y="216"/>
                </a:cubicBezTo>
                <a:cubicBezTo>
                  <a:pt x="220" y="158"/>
                  <a:pt x="221" y="124"/>
                  <a:pt x="234" y="88"/>
                </a:cubicBezTo>
                <a:cubicBezTo>
                  <a:pt x="247" y="52"/>
                  <a:pt x="278" y="18"/>
                  <a:pt x="290" y="0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69" name="Oval 31">
            <a:extLst>
              <a:ext uri="{FF2B5EF4-FFF2-40B4-BE49-F238E27FC236}">
                <a16:creationId xmlns:a16="http://schemas.microsoft.com/office/drawing/2014/main" id="{C409136B-F0D1-6282-3178-20F210CB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70" name="Oval 32">
            <a:extLst>
              <a:ext uri="{FF2B5EF4-FFF2-40B4-BE49-F238E27FC236}">
                <a16:creationId xmlns:a16="http://schemas.microsoft.com/office/drawing/2014/main" id="{78CFD405-36A1-785B-C3E0-DF5CD8E24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71" name="Oval 33">
            <a:extLst>
              <a:ext uri="{FF2B5EF4-FFF2-40B4-BE49-F238E27FC236}">
                <a16:creationId xmlns:a16="http://schemas.microsoft.com/office/drawing/2014/main" id="{ED7A9C42-E225-B543-0EA2-815E1599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72" name="Oval 34">
            <a:extLst>
              <a:ext uri="{FF2B5EF4-FFF2-40B4-BE49-F238E27FC236}">
                <a16:creationId xmlns:a16="http://schemas.microsoft.com/office/drawing/2014/main" id="{46504901-E56D-401E-35FA-31EEA7D9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73" name="Oval 35">
            <a:extLst>
              <a:ext uri="{FF2B5EF4-FFF2-40B4-BE49-F238E27FC236}">
                <a16:creationId xmlns:a16="http://schemas.microsoft.com/office/drawing/2014/main" id="{4CC0D199-4353-EFB9-66B2-FE2511317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74" name="Oval 36">
            <a:extLst>
              <a:ext uri="{FF2B5EF4-FFF2-40B4-BE49-F238E27FC236}">
                <a16:creationId xmlns:a16="http://schemas.microsoft.com/office/drawing/2014/main" id="{43D4C15E-EEDB-494E-4D81-A72BCBE1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75" name="Oval 37">
            <a:extLst>
              <a:ext uri="{FF2B5EF4-FFF2-40B4-BE49-F238E27FC236}">
                <a16:creationId xmlns:a16="http://schemas.microsoft.com/office/drawing/2014/main" id="{DB713C7B-8DF0-A406-C5B8-B748B392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76" name="Oval 38">
            <a:extLst>
              <a:ext uri="{FF2B5EF4-FFF2-40B4-BE49-F238E27FC236}">
                <a16:creationId xmlns:a16="http://schemas.microsoft.com/office/drawing/2014/main" id="{A9FB3B1A-9A55-CA27-4501-24E9105D9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914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77" name="Oval 39">
            <a:extLst>
              <a:ext uri="{FF2B5EF4-FFF2-40B4-BE49-F238E27FC236}">
                <a16:creationId xmlns:a16="http://schemas.microsoft.com/office/drawing/2014/main" id="{F34F206F-226D-A408-363C-460425E17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78" name="Oval 40">
            <a:extLst>
              <a:ext uri="{FF2B5EF4-FFF2-40B4-BE49-F238E27FC236}">
                <a16:creationId xmlns:a16="http://schemas.microsoft.com/office/drawing/2014/main" id="{958F8977-32AF-3E37-D556-4D7647F25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79" name="Oval 41">
            <a:extLst>
              <a:ext uri="{FF2B5EF4-FFF2-40B4-BE49-F238E27FC236}">
                <a16:creationId xmlns:a16="http://schemas.microsoft.com/office/drawing/2014/main" id="{CA52E4DC-0F4C-6EAD-EAAC-CCFB1241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80" name="Oval 42">
            <a:extLst>
              <a:ext uri="{FF2B5EF4-FFF2-40B4-BE49-F238E27FC236}">
                <a16:creationId xmlns:a16="http://schemas.microsoft.com/office/drawing/2014/main" id="{02C35CBA-5318-C7F0-C8C8-1F4807CA8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81" name="Oval 43">
            <a:extLst>
              <a:ext uri="{FF2B5EF4-FFF2-40B4-BE49-F238E27FC236}">
                <a16:creationId xmlns:a16="http://schemas.microsoft.com/office/drawing/2014/main" id="{66021ED9-96AE-0A3D-0DCD-DDF200B9C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82" name="Oval 44">
            <a:extLst>
              <a:ext uri="{FF2B5EF4-FFF2-40B4-BE49-F238E27FC236}">
                <a16:creationId xmlns:a16="http://schemas.microsoft.com/office/drawing/2014/main" id="{1EBA9467-CBB4-AA09-79B3-028DA26B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83" name="Oval 45">
            <a:extLst>
              <a:ext uri="{FF2B5EF4-FFF2-40B4-BE49-F238E27FC236}">
                <a16:creationId xmlns:a16="http://schemas.microsoft.com/office/drawing/2014/main" id="{59F010D0-A523-0098-E6E5-079B9B87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84" name="Oval 46">
            <a:extLst>
              <a:ext uri="{FF2B5EF4-FFF2-40B4-BE49-F238E27FC236}">
                <a16:creationId xmlns:a16="http://schemas.microsoft.com/office/drawing/2014/main" id="{A41B3B76-4C6A-A230-D1AE-E14D6D5A7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85" name="Oval 47">
            <a:extLst>
              <a:ext uri="{FF2B5EF4-FFF2-40B4-BE49-F238E27FC236}">
                <a16:creationId xmlns:a16="http://schemas.microsoft.com/office/drawing/2014/main" id="{0CF71479-BB50-14BB-70B9-4270BA06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86" name="Oval 48">
            <a:extLst>
              <a:ext uri="{FF2B5EF4-FFF2-40B4-BE49-F238E27FC236}">
                <a16:creationId xmlns:a16="http://schemas.microsoft.com/office/drawing/2014/main" id="{27FDF80A-ECAA-2EF0-340F-5E6A7BAFF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87" name="Oval 49">
            <a:extLst>
              <a:ext uri="{FF2B5EF4-FFF2-40B4-BE49-F238E27FC236}">
                <a16:creationId xmlns:a16="http://schemas.microsoft.com/office/drawing/2014/main" id="{8EBA2066-9DF0-9607-2A84-017F475F3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88" name="Oval 50">
            <a:extLst>
              <a:ext uri="{FF2B5EF4-FFF2-40B4-BE49-F238E27FC236}">
                <a16:creationId xmlns:a16="http://schemas.microsoft.com/office/drawing/2014/main" id="{B4A78B82-BF34-813C-BFCA-CBB1FEAA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89" name="Oval 51">
            <a:extLst>
              <a:ext uri="{FF2B5EF4-FFF2-40B4-BE49-F238E27FC236}">
                <a16:creationId xmlns:a16="http://schemas.microsoft.com/office/drawing/2014/main" id="{5A717055-C2D8-D2A7-07F3-6A6C0C306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90" name="Oval 52">
            <a:extLst>
              <a:ext uri="{FF2B5EF4-FFF2-40B4-BE49-F238E27FC236}">
                <a16:creationId xmlns:a16="http://schemas.microsoft.com/office/drawing/2014/main" id="{503E2201-8B26-77F6-5AB9-0F7EBF6C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91" name="Oval 53">
            <a:extLst>
              <a:ext uri="{FF2B5EF4-FFF2-40B4-BE49-F238E27FC236}">
                <a16:creationId xmlns:a16="http://schemas.microsoft.com/office/drawing/2014/main" id="{271BD24D-2D34-76BD-98E9-E41273426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92" name="Oval 54">
            <a:extLst>
              <a:ext uri="{FF2B5EF4-FFF2-40B4-BE49-F238E27FC236}">
                <a16:creationId xmlns:a16="http://schemas.microsoft.com/office/drawing/2014/main" id="{1CDBFF74-D880-0185-A032-06EEAC030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93" name="Oval 55">
            <a:extLst>
              <a:ext uri="{FF2B5EF4-FFF2-40B4-BE49-F238E27FC236}">
                <a16:creationId xmlns:a16="http://schemas.microsoft.com/office/drawing/2014/main" id="{A33034DA-5C4E-A3D6-CC4A-F78AEE283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94" name="Oval 56">
            <a:extLst>
              <a:ext uri="{FF2B5EF4-FFF2-40B4-BE49-F238E27FC236}">
                <a16:creationId xmlns:a16="http://schemas.microsoft.com/office/drawing/2014/main" id="{E9D6887C-F861-9D98-1ED1-69F3CA26E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95" name="Oval 57">
            <a:extLst>
              <a:ext uri="{FF2B5EF4-FFF2-40B4-BE49-F238E27FC236}">
                <a16:creationId xmlns:a16="http://schemas.microsoft.com/office/drawing/2014/main" id="{9A33AD97-C8EC-5DF4-7F60-2BAA0DD2D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96" name="Oval 58">
            <a:extLst>
              <a:ext uri="{FF2B5EF4-FFF2-40B4-BE49-F238E27FC236}">
                <a16:creationId xmlns:a16="http://schemas.microsoft.com/office/drawing/2014/main" id="{21EBAC4F-29C1-8FF8-B93B-C03DEF68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97" name="Oval 59">
            <a:extLst>
              <a:ext uri="{FF2B5EF4-FFF2-40B4-BE49-F238E27FC236}">
                <a16:creationId xmlns:a16="http://schemas.microsoft.com/office/drawing/2014/main" id="{619EE6D1-03E3-07DE-D79E-5B11E73A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98" name="Oval 60">
            <a:extLst>
              <a:ext uri="{FF2B5EF4-FFF2-40B4-BE49-F238E27FC236}">
                <a16:creationId xmlns:a16="http://schemas.microsoft.com/office/drawing/2014/main" id="{6DC63466-8D74-3535-AD34-F7A302858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599" name="Oval 61">
            <a:extLst>
              <a:ext uri="{FF2B5EF4-FFF2-40B4-BE49-F238E27FC236}">
                <a16:creationId xmlns:a16="http://schemas.microsoft.com/office/drawing/2014/main" id="{65B283ED-87FD-B05A-D694-7FAC624F5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00" name="Oval 62">
            <a:extLst>
              <a:ext uri="{FF2B5EF4-FFF2-40B4-BE49-F238E27FC236}">
                <a16:creationId xmlns:a16="http://schemas.microsoft.com/office/drawing/2014/main" id="{A9F8A3D7-A517-609C-874B-543B49F8A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01" name="Oval 63">
            <a:extLst>
              <a:ext uri="{FF2B5EF4-FFF2-40B4-BE49-F238E27FC236}">
                <a16:creationId xmlns:a16="http://schemas.microsoft.com/office/drawing/2014/main" id="{086EBD95-E68D-69EB-EBE9-C8B612590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02" name="Oval 64">
            <a:extLst>
              <a:ext uri="{FF2B5EF4-FFF2-40B4-BE49-F238E27FC236}">
                <a16:creationId xmlns:a16="http://schemas.microsoft.com/office/drawing/2014/main" id="{78A4FFAF-47E4-A401-5BBD-52E46BD81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14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03" name="Oval 65">
            <a:extLst>
              <a:ext uri="{FF2B5EF4-FFF2-40B4-BE49-F238E27FC236}">
                <a16:creationId xmlns:a16="http://schemas.microsoft.com/office/drawing/2014/main" id="{6E545359-891D-6E17-A434-A68A36172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04" name="Oval 66">
            <a:extLst>
              <a:ext uri="{FF2B5EF4-FFF2-40B4-BE49-F238E27FC236}">
                <a16:creationId xmlns:a16="http://schemas.microsoft.com/office/drawing/2014/main" id="{B320261E-AC39-C382-2FD4-C10B7820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05" name="Oval 67">
            <a:extLst>
              <a:ext uri="{FF2B5EF4-FFF2-40B4-BE49-F238E27FC236}">
                <a16:creationId xmlns:a16="http://schemas.microsoft.com/office/drawing/2014/main" id="{6D845486-2FF6-D077-2958-5201F6C37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06" name="Oval 68">
            <a:extLst>
              <a:ext uri="{FF2B5EF4-FFF2-40B4-BE49-F238E27FC236}">
                <a16:creationId xmlns:a16="http://schemas.microsoft.com/office/drawing/2014/main" id="{34CB6DD3-A59F-3372-A35B-552FFF278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23607" name="Group 69">
            <a:extLst>
              <a:ext uri="{FF2B5EF4-FFF2-40B4-BE49-F238E27FC236}">
                <a16:creationId xmlns:a16="http://schemas.microsoft.com/office/drawing/2014/main" id="{C2107F77-3196-D728-366A-CCA88FE0065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371600"/>
            <a:ext cx="3733800" cy="457200"/>
            <a:chOff x="48" y="864"/>
            <a:chExt cx="2352" cy="288"/>
          </a:xfrm>
        </p:grpSpPr>
        <p:sp>
          <p:nvSpPr>
            <p:cNvPr id="23692" name="Text Box 70">
              <a:extLst>
                <a:ext uri="{FF2B5EF4-FFF2-40B4-BE49-F238E27FC236}">
                  <a16:creationId xmlns:a16="http://schemas.microsoft.com/office/drawing/2014/main" id="{2DD628FF-C4D8-62D8-843D-622967E4B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+55</a:t>
              </a:r>
              <a:endParaRPr lang="es-ES" altLang="en-US" sz="2400"/>
            </a:p>
          </p:txBody>
        </p:sp>
        <p:sp>
          <p:nvSpPr>
            <p:cNvPr id="23693" name="Line 71">
              <a:extLst>
                <a:ext uri="{FF2B5EF4-FFF2-40B4-BE49-F238E27FC236}">
                  <a16:creationId xmlns:a16="http://schemas.microsoft.com/office/drawing/2014/main" id="{CB5A9BB9-1F77-85E9-BBE2-4B0D8F163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56"/>
              <a:ext cx="196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608" name="Group 72">
            <a:extLst>
              <a:ext uri="{FF2B5EF4-FFF2-40B4-BE49-F238E27FC236}">
                <a16:creationId xmlns:a16="http://schemas.microsoft.com/office/drawing/2014/main" id="{4A3CDEB1-93C8-9F66-921B-EC50379403F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314450"/>
            <a:ext cx="762000" cy="762000"/>
            <a:chOff x="960" y="432"/>
            <a:chExt cx="480" cy="480"/>
          </a:xfrm>
        </p:grpSpPr>
        <p:sp>
          <p:nvSpPr>
            <p:cNvPr id="23690" name="Freeform 73">
              <a:extLst>
                <a:ext uri="{FF2B5EF4-FFF2-40B4-BE49-F238E27FC236}">
                  <a16:creationId xmlns:a16="http://schemas.microsoft.com/office/drawing/2014/main" id="{DA8D92E5-A5B2-CDBA-EB6A-89F8B5B9F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691" name="Freeform 74">
              <a:extLst>
                <a:ext uri="{FF2B5EF4-FFF2-40B4-BE49-F238E27FC236}">
                  <a16:creationId xmlns:a16="http://schemas.microsoft.com/office/drawing/2014/main" id="{7ECE1921-3D8E-9E0C-A808-151410EFA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609" name="Group 75">
            <a:extLst>
              <a:ext uri="{FF2B5EF4-FFF2-40B4-BE49-F238E27FC236}">
                <a16:creationId xmlns:a16="http://schemas.microsoft.com/office/drawing/2014/main" id="{887C7744-5307-3C93-C993-59ED5709537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38250"/>
            <a:ext cx="762000" cy="914400"/>
            <a:chOff x="3504" y="288"/>
            <a:chExt cx="480" cy="576"/>
          </a:xfrm>
        </p:grpSpPr>
        <p:grpSp>
          <p:nvGrpSpPr>
            <p:cNvPr id="23686" name="Group 76">
              <a:extLst>
                <a:ext uri="{FF2B5EF4-FFF2-40B4-BE49-F238E27FC236}">
                  <a16:creationId xmlns:a16="http://schemas.microsoft.com/office/drawing/2014/main" id="{E9A9C8F1-E1CD-2AC0-0CDB-E303BDFD6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6"/>
              <a:ext cx="480" cy="480"/>
              <a:chOff x="3504" y="336"/>
              <a:chExt cx="480" cy="480"/>
            </a:xfrm>
          </p:grpSpPr>
          <p:sp>
            <p:nvSpPr>
              <p:cNvPr id="23688" name="Freeform 77">
                <a:extLst>
                  <a:ext uri="{FF2B5EF4-FFF2-40B4-BE49-F238E27FC236}">
                    <a16:creationId xmlns:a16="http://schemas.microsoft.com/office/drawing/2014/main" id="{6D6B8B60-3225-045A-D3D6-97667F968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689" name="Freeform 78">
                <a:extLst>
                  <a:ext uri="{FF2B5EF4-FFF2-40B4-BE49-F238E27FC236}">
                    <a16:creationId xmlns:a16="http://schemas.microsoft.com/office/drawing/2014/main" id="{6E9D5C02-712E-997D-7B5D-1476EBDEA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3687" name="Rectangle 79">
              <a:extLst>
                <a:ext uri="{FF2B5EF4-FFF2-40B4-BE49-F238E27FC236}">
                  <a16:creationId xmlns:a16="http://schemas.microsoft.com/office/drawing/2014/main" id="{C5A65080-28F1-EA89-4C40-9A7C4D28A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8"/>
              <a:ext cx="192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  <p:sp>
        <p:nvSpPr>
          <p:cNvPr id="23610" name="Oval 80">
            <a:extLst>
              <a:ext uri="{FF2B5EF4-FFF2-40B4-BE49-F238E27FC236}">
                <a16:creationId xmlns:a16="http://schemas.microsoft.com/office/drawing/2014/main" id="{0DDAB585-2216-8B52-C8FA-D96A0B59F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09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11" name="Oval 81">
            <a:extLst>
              <a:ext uri="{FF2B5EF4-FFF2-40B4-BE49-F238E27FC236}">
                <a16:creationId xmlns:a16="http://schemas.microsoft.com/office/drawing/2014/main" id="{95745AEC-2DF0-6832-0F14-B1F9F6CC4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62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12" name="Oval 82">
            <a:extLst>
              <a:ext uri="{FF2B5EF4-FFF2-40B4-BE49-F238E27FC236}">
                <a16:creationId xmlns:a16="http://schemas.microsoft.com/office/drawing/2014/main" id="{8BA0F5DC-D6FC-C44D-DD4E-DD8BF3D11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13" name="Oval 83">
            <a:extLst>
              <a:ext uri="{FF2B5EF4-FFF2-40B4-BE49-F238E27FC236}">
                <a16:creationId xmlns:a16="http://schemas.microsoft.com/office/drawing/2014/main" id="{7AC067D8-E363-E4F5-AF12-2A147BA01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14" name="Freeform 84">
            <a:extLst>
              <a:ext uri="{FF2B5EF4-FFF2-40B4-BE49-F238E27FC236}">
                <a16:creationId xmlns:a16="http://schemas.microsoft.com/office/drawing/2014/main" id="{4FF6C3C8-4969-C3BC-D15F-EA9F2BCD3D4B}"/>
              </a:ext>
            </a:extLst>
          </p:cNvPr>
          <p:cNvSpPr>
            <a:spLocks/>
          </p:cNvSpPr>
          <p:nvPr/>
        </p:nvSpPr>
        <p:spPr bwMode="auto">
          <a:xfrm>
            <a:off x="4229100" y="569913"/>
            <a:ext cx="1392238" cy="573087"/>
          </a:xfrm>
          <a:custGeom>
            <a:avLst/>
            <a:gdLst>
              <a:gd name="T0" fmla="*/ 2147483646 w 877"/>
              <a:gd name="T1" fmla="*/ 2147483646 h 361"/>
              <a:gd name="T2" fmla="*/ 2147483646 w 877"/>
              <a:gd name="T3" fmla="*/ 2147483646 h 361"/>
              <a:gd name="T4" fmla="*/ 0 w 877"/>
              <a:gd name="T5" fmla="*/ 2147483646 h 361"/>
              <a:gd name="T6" fmla="*/ 2147483646 w 877"/>
              <a:gd name="T7" fmla="*/ 2147483646 h 361"/>
              <a:gd name="T8" fmla="*/ 2147483646 w 877"/>
              <a:gd name="T9" fmla="*/ 2147483646 h 361"/>
              <a:gd name="T10" fmla="*/ 2147483646 w 877"/>
              <a:gd name="T11" fmla="*/ 2147483646 h 361"/>
              <a:gd name="T12" fmla="*/ 2147483646 w 877"/>
              <a:gd name="T13" fmla="*/ 2147483646 h 361"/>
              <a:gd name="T14" fmla="*/ 2147483646 w 877"/>
              <a:gd name="T15" fmla="*/ 2147483646 h 361"/>
              <a:gd name="T16" fmla="*/ 2147483646 w 877"/>
              <a:gd name="T17" fmla="*/ 2147483646 h 361"/>
              <a:gd name="T18" fmla="*/ 2147483646 w 877"/>
              <a:gd name="T19" fmla="*/ 2147483646 h 361"/>
              <a:gd name="T20" fmla="*/ 2147483646 w 877"/>
              <a:gd name="T21" fmla="*/ 2147483646 h 361"/>
              <a:gd name="T22" fmla="*/ 2147483646 w 877"/>
              <a:gd name="T23" fmla="*/ 2147483646 h 361"/>
              <a:gd name="T24" fmla="*/ 2147483646 w 877"/>
              <a:gd name="T25" fmla="*/ 2147483646 h 361"/>
              <a:gd name="T26" fmla="*/ 2147483646 w 877"/>
              <a:gd name="T27" fmla="*/ 2147483646 h 361"/>
              <a:gd name="T28" fmla="*/ 2147483646 w 877"/>
              <a:gd name="T29" fmla="*/ 2147483646 h 361"/>
              <a:gd name="T30" fmla="*/ 2147483646 w 877"/>
              <a:gd name="T31" fmla="*/ 2147483646 h 361"/>
              <a:gd name="T32" fmla="*/ 2147483646 w 877"/>
              <a:gd name="T33" fmla="*/ 2147483646 h 361"/>
              <a:gd name="T34" fmla="*/ 2147483646 w 877"/>
              <a:gd name="T35" fmla="*/ 2147483646 h 361"/>
              <a:gd name="T36" fmla="*/ 2147483646 w 877"/>
              <a:gd name="T37" fmla="*/ 2147483646 h 361"/>
              <a:gd name="T38" fmla="*/ 2147483646 w 877"/>
              <a:gd name="T39" fmla="*/ 2147483646 h 361"/>
              <a:gd name="T40" fmla="*/ 2147483646 w 877"/>
              <a:gd name="T41" fmla="*/ 2147483646 h 3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77"/>
              <a:gd name="T64" fmla="*/ 0 h 361"/>
              <a:gd name="T65" fmla="*/ 877 w 877"/>
              <a:gd name="T66" fmla="*/ 361 h 36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77" h="361">
                <a:moveTo>
                  <a:pt x="264" y="25"/>
                </a:moveTo>
                <a:cubicBezTo>
                  <a:pt x="196" y="19"/>
                  <a:pt x="81" y="0"/>
                  <a:pt x="12" y="25"/>
                </a:cubicBezTo>
                <a:cubicBezTo>
                  <a:pt x="0" y="29"/>
                  <a:pt x="4" y="49"/>
                  <a:pt x="0" y="61"/>
                </a:cubicBezTo>
                <a:cubicBezTo>
                  <a:pt x="17" y="113"/>
                  <a:pt x="45" y="123"/>
                  <a:pt x="84" y="157"/>
                </a:cubicBezTo>
                <a:cubicBezTo>
                  <a:pt x="207" y="267"/>
                  <a:pt x="110" y="199"/>
                  <a:pt x="192" y="253"/>
                </a:cubicBezTo>
                <a:cubicBezTo>
                  <a:pt x="208" y="249"/>
                  <a:pt x="227" y="251"/>
                  <a:pt x="240" y="241"/>
                </a:cubicBezTo>
                <a:cubicBezTo>
                  <a:pt x="250" y="233"/>
                  <a:pt x="243" y="214"/>
                  <a:pt x="252" y="205"/>
                </a:cubicBezTo>
                <a:cubicBezTo>
                  <a:pt x="261" y="196"/>
                  <a:pt x="276" y="197"/>
                  <a:pt x="288" y="193"/>
                </a:cubicBezTo>
                <a:cubicBezTo>
                  <a:pt x="345" y="207"/>
                  <a:pt x="366" y="211"/>
                  <a:pt x="408" y="253"/>
                </a:cubicBezTo>
                <a:cubicBezTo>
                  <a:pt x="503" y="229"/>
                  <a:pt x="485" y="219"/>
                  <a:pt x="564" y="241"/>
                </a:cubicBezTo>
                <a:cubicBezTo>
                  <a:pt x="588" y="248"/>
                  <a:pt x="636" y="265"/>
                  <a:pt x="636" y="265"/>
                </a:cubicBezTo>
                <a:cubicBezTo>
                  <a:pt x="722" y="236"/>
                  <a:pt x="694" y="220"/>
                  <a:pt x="732" y="277"/>
                </a:cubicBezTo>
                <a:cubicBezTo>
                  <a:pt x="748" y="343"/>
                  <a:pt x="754" y="340"/>
                  <a:pt x="816" y="361"/>
                </a:cubicBezTo>
                <a:cubicBezTo>
                  <a:pt x="828" y="357"/>
                  <a:pt x="843" y="358"/>
                  <a:pt x="852" y="349"/>
                </a:cubicBezTo>
                <a:cubicBezTo>
                  <a:pt x="877" y="324"/>
                  <a:pt x="857" y="241"/>
                  <a:pt x="852" y="229"/>
                </a:cubicBezTo>
                <a:cubicBezTo>
                  <a:pt x="846" y="216"/>
                  <a:pt x="828" y="213"/>
                  <a:pt x="816" y="205"/>
                </a:cubicBezTo>
                <a:cubicBezTo>
                  <a:pt x="778" y="148"/>
                  <a:pt x="797" y="183"/>
                  <a:pt x="768" y="97"/>
                </a:cubicBezTo>
                <a:cubicBezTo>
                  <a:pt x="763" y="81"/>
                  <a:pt x="736" y="90"/>
                  <a:pt x="720" y="85"/>
                </a:cubicBezTo>
                <a:cubicBezTo>
                  <a:pt x="696" y="78"/>
                  <a:pt x="672" y="69"/>
                  <a:pt x="648" y="61"/>
                </a:cubicBezTo>
                <a:cubicBezTo>
                  <a:pt x="536" y="24"/>
                  <a:pt x="625" y="50"/>
                  <a:pt x="372" y="37"/>
                </a:cubicBezTo>
                <a:cubicBezTo>
                  <a:pt x="313" y="17"/>
                  <a:pt x="349" y="25"/>
                  <a:pt x="264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3615" name="Group 85">
            <a:extLst>
              <a:ext uri="{FF2B5EF4-FFF2-40B4-BE49-F238E27FC236}">
                <a16:creationId xmlns:a16="http://schemas.microsoft.com/office/drawing/2014/main" id="{04EEB522-7F58-F729-E1A7-DC7B19BF861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33488"/>
            <a:ext cx="762000" cy="914400"/>
            <a:chOff x="2976" y="780"/>
            <a:chExt cx="480" cy="576"/>
          </a:xfrm>
        </p:grpSpPr>
        <p:sp>
          <p:nvSpPr>
            <p:cNvPr id="23683" name="Rectangle 86">
              <a:extLst>
                <a:ext uri="{FF2B5EF4-FFF2-40B4-BE49-F238E27FC236}">
                  <a16:creationId xmlns:a16="http://schemas.microsoft.com/office/drawing/2014/main" id="{626C52DD-2D71-B688-6542-B459E71DA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780"/>
              <a:ext cx="192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3684" name="Freeform 87">
              <a:extLst>
                <a:ext uri="{FF2B5EF4-FFF2-40B4-BE49-F238E27FC236}">
                  <a16:creationId xmlns:a16="http://schemas.microsoft.com/office/drawing/2014/main" id="{C21B5CB2-957D-29A9-B627-8D370E14A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828"/>
              <a:ext cx="216" cy="480"/>
            </a:xfrm>
            <a:custGeom>
              <a:avLst/>
              <a:gdLst>
                <a:gd name="T0" fmla="*/ 0 w 216"/>
                <a:gd name="T1" fmla="*/ 0 h 480"/>
                <a:gd name="T2" fmla="*/ 144 w 216"/>
                <a:gd name="T3" fmla="*/ 0 h 480"/>
                <a:gd name="T4" fmla="*/ 216 w 216"/>
                <a:gd name="T5" fmla="*/ 222 h 480"/>
                <a:gd name="T6" fmla="*/ 144 w 216"/>
                <a:gd name="T7" fmla="*/ 480 h 480"/>
                <a:gd name="T8" fmla="*/ 0 w 216"/>
                <a:gd name="T9" fmla="*/ 480 h 480"/>
                <a:gd name="T10" fmla="*/ 0 w 216"/>
                <a:gd name="T11" fmla="*/ 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480"/>
                <a:gd name="T20" fmla="*/ 216 w 216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480">
                  <a:moveTo>
                    <a:pt x="0" y="0"/>
                  </a:moveTo>
                  <a:lnTo>
                    <a:pt x="144" y="0"/>
                  </a:lnTo>
                  <a:lnTo>
                    <a:pt x="216" y="222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685" name="Freeform 88">
              <a:extLst>
                <a:ext uri="{FF2B5EF4-FFF2-40B4-BE49-F238E27FC236}">
                  <a16:creationId xmlns:a16="http://schemas.microsoft.com/office/drawing/2014/main" id="{B22619C0-B330-0112-A226-29DE80CD2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828"/>
              <a:ext cx="237" cy="480"/>
            </a:xfrm>
            <a:custGeom>
              <a:avLst/>
              <a:gdLst>
                <a:gd name="T0" fmla="*/ 93 w 237"/>
                <a:gd name="T1" fmla="*/ 0 h 480"/>
                <a:gd name="T2" fmla="*/ 237 w 237"/>
                <a:gd name="T3" fmla="*/ 0 h 480"/>
                <a:gd name="T4" fmla="*/ 237 w 237"/>
                <a:gd name="T5" fmla="*/ 480 h 480"/>
                <a:gd name="T6" fmla="*/ 93 w 237"/>
                <a:gd name="T7" fmla="*/ 480 h 480"/>
                <a:gd name="T8" fmla="*/ 0 w 237"/>
                <a:gd name="T9" fmla="*/ 228 h 480"/>
                <a:gd name="T10" fmla="*/ 93 w 237"/>
                <a:gd name="T11" fmla="*/ 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"/>
                <a:gd name="T19" fmla="*/ 0 h 480"/>
                <a:gd name="T20" fmla="*/ 237 w 237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" h="480">
                  <a:moveTo>
                    <a:pt x="93" y="0"/>
                  </a:moveTo>
                  <a:lnTo>
                    <a:pt x="237" y="0"/>
                  </a:lnTo>
                  <a:lnTo>
                    <a:pt x="237" y="480"/>
                  </a:lnTo>
                  <a:lnTo>
                    <a:pt x="93" y="480"/>
                  </a:lnTo>
                  <a:lnTo>
                    <a:pt x="0" y="2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616" name="Group 89">
            <a:extLst>
              <a:ext uri="{FF2B5EF4-FFF2-40B4-BE49-F238E27FC236}">
                <a16:creationId xmlns:a16="http://schemas.microsoft.com/office/drawing/2014/main" id="{839766A1-542B-3361-E937-08A630BFCF52}"/>
              </a:ext>
            </a:extLst>
          </p:cNvPr>
          <p:cNvGrpSpPr>
            <a:grpSpLocks/>
          </p:cNvGrpSpPr>
          <p:nvPr/>
        </p:nvGrpSpPr>
        <p:grpSpPr bwMode="auto">
          <a:xfrm>
            <a:off x="6243638" y="1238250"/>
            <a:ext cx="762000" cy="914400"/>
            <a:chOff x="3504" y="288"/>
            <a:chExt cx="480" cy="576"/>
          </a:xfrm>
        </p:grpSpPr>
        <p:grpSp>
          <p:nvGrpSpPr>
            <p:cNvPr id="23679" name="Group 90">
              <a:extLst>
                <a:ext uri="{FF2B5EF4-FFF2-40B4-BE49-F238E27FC236}">
                  <a16:creationId xmlns:a16="http://schemas.microsoft.com/office/drawing/2014/main" id="{BE422045-82F6-7C16-4359-BA3BC2C204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6"/>
              <a:ext cx="480" cy="480"/>
              <a:chOff x="3504" y="336"/>
              <a:chExt cx="480" cy="480"/>
            </a:xfrm>
          </p:grpSpPr>
          <p:sp>
            <p:nvSpPr>
              <p:cNvPr id="23681" name="Freeform 91">
                <a:extLst>
                  <a:ext uri="{FF2B5EF4-FFF2-40B4-BE49-F238E27FC236}">
                    <a16:creationId xmlns:a16="http://schemas.microsoft.com/office/drawing/2014/main" id="{121836CC-D2D6-CD34-7D7E-A517445A1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682" name="Freeform 92">
                <a:extLst>
                  <a:ext uri="{FF2B5EF4-FFF2-40B4-BE49-F238E27FC236}">
                    <a16:creationId xmlns:a16="http://schemas.microsoft.com/office/drawing/2014/main" id="{D9B38CA0-0B5F-B5AE-7EC0-72F8F1715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3680" name="Rectangle 93">
              <a:extLst>
                <a:ext uri="{FF2B5EF4-FFF2-40B4-BE49-F238E27FC236}">
                  <a16:creationId xmlns:a16="http://schemas.microsoft.com/office/drawing/2014/main" id="{BA5E690B-BB8E-AEAD-282C-34574C22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8"/>
              <a:ext cx="192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3617" name="Group 94">
            <a:extLst>
              <a:ext uri="{FF2B5EF4-FFF2-40B4-BE49-F238E27FC236}">
                <a16:creationId xmlns:a16="http://schemas.microsoft.com/office/drawing/2014/main" id="{228054DD-AD0A-2285-8790-3C1787AACC5F}"/>
              </a:ext>
            </a:extLst>
          </p:cNvPr>
          <p:cNvGrpSpPr>
            <a:grpSpLocks/>
          </p:cNvGrpSpPr>
          <p:nvPr/>
        </p:nvGrpSpPr>
        <p:grpSpPr bwMode="auto">
          <a:xfrm>
            <a:off x="5913438" y="838200"/>
            <a:ext cx="1176337" cy="2249488"/>
            <a:chOff x="3725" y="528"/>
            <a:chExt cx="741" cy="1417"/>
          </a:xfrm>
        </p:grpSpPr>
        <p:grpSp>
          <p:nvGrpSpPr>
            <p:cNvPr id="23671" name="Group 95">
              <a:extLst>
                <a:ext uri="{FF2B5EF4-FFF2-40B4-BE49-F238E27FC236}">
                  <a16:creationId xmlns:a16="http://schemas.microsoft.com/office/drawing/2014/main" id="{8A5C124D-AA1F-D0F2-DBEE-32083DD2524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20" y="744"/>
              <a:ext cx="300" cy="768"/>
              <a:chOff x="3072" y="624"/>
              <a:chExt cx="300" cy="768"/>
            </a:xfrm>
          </p:grpSpPr>
          <p:sp>
            <p:nvSpPr>
              <p:cNvPr id="23677" name="Freeform 96">
                <a:extLst>
                  <a:ext uri="{FF2B5EF4-FFF2-40B4-BE49-F238E27FC236}">
                    <a16:creationId xmlns:a16="http://schemas.microsoft.com/office/drawing/2014/main" id="{85905672-144C-50A5-CB35-8A35E811D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624"/>
                <a:ext cx="160" cy="768"/>
              </a:xfrm>
              <a:custGeom>
                <a:avLst/>
                <a:gdLst>
                  <a:gd name="T0" fmla="*/ 0 w 112"/>
                  <a:gd name="T1" fmla="*/ 0 h 960"/>
                  <a:gd name="T2" fmla="*/ 6939 w 112"/>
                  <a:gd name="T3" fmla="*/ 14 h 960"/>
                  <a:gd name="T4" fmla="*/ 6939 w 112"/>
                  <a:gd name="T5" fmla="*/ 56 h 960"/>
                  <a:gd name="T6" fmla="*/ 0 w 112"/>
                  <a:gd name="T7" fmla="*/ 6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0"/>
                  <a:gd name="T14" fmla="*/ 112 w 112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0">
                    <a:moveTo>
                      <a:pt x="0" y="0"/>
                    </a:moveTo>
                    <a:cubicBezTo>
                      <a:pt x="40" y="28"/>
                      <a:pt x="80" y="56"/>
                      <a:pt x="96" y="192"/>
                    </a:cubicBezTo>
                    <a:cubicBezTo>
                      <a:pt x="112" y="328"/>
                      <a:pt x="112" y="688"/>
                      <a:pt x="96" y="816"/>
                    </a:cubicBezTo>
                    <a:cubicBezTo>
                      <a:pt x="80" y="944"/>
                      <a:pt x="40" y="952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678" name="Freeform 97">
                <a:extLst>
                  <a:ext uri="{FF2B5EF4-FFF2-40B4-BE49-F238E27FC236}">
                    <a16:creationId xmlns:a16="http://schemas.microsoft.com/office/drawing/2014/main" id="{6B759F8F-827C-7188-287B-9F7BDBCDFC8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12" y="624"/>
                <a:ext cx="160" cy="768"/>
              </a:xfrm>
              <a:custGeom>
                <a:avLst/>
                <a:gdLst>
                  <a:gd name="T0" fmla="*/ 0 w 112"/>
                  <a:gd name="T1" fmla="*/ 0 h 960"/>
                  <a:gd name="T2" fmla="*/ 6939 w 112"/>
                  <a:gd name="T3" fmla="*/ 14 h 960"/>
                  <a:gd name="T4" fmla="*/ 6939 w 112"/>
                  <a:gd name="T5" fmla="*/ 56 h 960"/>
                  <a:gd name="T6" fmla="*/ 0 w 112"/>
                  <a:gd name="T7" fmla="*/ 6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0"/>
                  <a:gd name="T14" fmla="*/ 112 w 112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0">
                    <a:moveTo>
                      <a:pt x="0" y="0"/>
                    </a:moveTo>
                    <a:cubicBezTo>
                      <a:pt x="40" y="28"/>
                      <a:pt x="80" y="56"/>
                      <a:pt x="96" y="192"/>
                    </a:cubicBezTo>
                    <a:cubicBezTo>
                      <a:pt x="112" y="328"/>
                      <a:pt x="112" y="688"/>
                      <a:pt x="96" y="816"/>
                    </a:cubicBezTo>
                    <a:cubicBezTo>
                      <a:pt x="80" y="944"/>
                      <a:pt x="40" y="952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3672" name="Oval 98">
              <a:extLst>
                <a:ext uri="{FF2B5EF4-FFF2-40B4-BE49-F238E27FC236}">
                  <a16:creationId xmlns:a16="http://schemas.microsoft.com/office/drawing/2014/main" id="{CE278B3A-C6D6-BC44-C692-F967ED5AC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624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3673" name="Oval 99">
              <a:extLst>
                <a:ext uri="{FF2B5EF4-FFF2-40B4-BE49-F238E27FC236}">
                  <a16:creationId xmlns:a16="http://schemas.microsoft.com/office/drawing/2014/main" id="{10E268AE-5978-3279-3770-BA02B3836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672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3674" name="Oval 100">
              <a:extLst>
                <a:ext uri="{FF2B5EF4-FFF2-40B4-BE49-F238E27FC236}">
                  <a16:creationId xmlns:a16="http://schemas.microsoft.com/office/drawing/2014/main" id="{093A6441-6BBB-6349-F2A5-EA101FDE1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576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3675" name="Oval 101">
              <a:extLst>
                <a:ext uri="{FF2B5EF4-FFF2-40B4-BE49-F238E27FC236}">
                  <a16:creationId xmlns:a16="http://schemas.microsoft.com/office/drawing/2014/main" id="{35D4D64D-992D-F010-A8B2-33F337067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528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3676" name="Freeform 102">
              <a:extLst>
                <a:ext uri="{FF2B5EF4-FFF2-40B4-BE49-F238E27FC236}">
                  <a16:creationId xmlns:a16="http://schemas.microsoft.com/office/drawing/2014/main" id="{6DDF272B-063F-A358-F013-712D5C323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1473"/>
              <a:ext cx="741" cy="472"/>
            </a:xfrm>
            <a:custGeom>
              <a:avLst/>
              <a:gdLst>
                <a:gd name="T0" fmla="*/ 175 w 741"/>
                <a:gd name="T1" fmla="*/ 3 h 472"/>
                <a:gd name="T2" fmla="*/ 91 w 741"/>
                <a:gd name="T3" fmla="*/ 27 h 472"/>
                <a:gd name="T4" fmla="*/ 31 w 741"/>
                <a:gd name="T5" fmla="*/ 75 h 472"/>
                <a:gd name="T6" fmla="*/ 43 w 741"/>
                <a:gd name="T7" fmla="*/ 255 h 472"/>
                <a:gd name="T8" fmla="*/ 79 w 741"/>
                <a:gd name="T9" fmla="*/ 435 h 472"/>
                <a:gd name="T10" fmla="*/ 115 w 741"/>
                <a:gd name="T11" fmla="*/ 447 h 472"/>
                <a:gd name="T12" fmla="*/ 211 w 741"/>
                <a:gd name="T13" fmla="*/ 471 h 472"/>
                <a:gd name="T14" fmla="*/ 295 w 741"/>
                <a:gd name="T15" fmla="*/ 459 h 472"/>
                <a:gd name="T16" fmla="*/ 331 w 741"/>
                <a:gd name="T17" fmla="*/ 411 h 472"/>
                <a:gd name="T18" fmla="*/ 367 w 741"/>
                <a:gd name="T19" fmla="*/ 387 h 472"/>
                <a:gd name="T20" fmla="*/ 379 w 741"/>
                <a:gd name="T21" fmla="*/ 351 h 472"/>
                <a:gd name="T22" fmla="*/ 415 w 741"/>
                <a:gd name="T23" fmla="*/ 327 h 472"/>
                <a:gd name="T24" fmla="*/ 463 w 741"/>
                <a:gd name="T25" fmla="*/ 123 h 472"/>
                <a:gd name="T26" fmla="*/ 547 w 741"/>
                <a:gd name="T27" fmla="*/ 147 h 472"/>
                <a:gd name="T28" fmla="*/ 559 w 741"/>
                <a:gd name="T29" fmla="*/ 183 h 472"/>
                <a:gd name="T30" fmla="*/ 667 w 741"/>
                <a:gd name="T31" fmla="*/ 255 h 472"/>
                <a:gd name="T32" fmla="*/ 727 w 741"/>
                <a:gd name="T33" fmla="*/ 243 h 472"/>
                <a:gd name="T34" fmla="*/ 739 w 741"/>
                <a:gd name="T35" fmla="*/ 207 h 472"/>
                <a:gd name="T36" fmla="*/ 727 w 741"/>
                <a:gd name="T37" fmla="*/ 63 h 472"/>
                <a:gd name="T38" fmla="*/ 691 w 741"/>
                <a:gd name="T39" fmla="*/ 51 h 472"/>
                <a:gd name="T40" fmla="*/ 655 w 741"/>
                <a:gd name="T41" fmla="*/ 27 h 472"/>
                <a:gd name="T42" fmla="*/ 535 w 741"/>
                <a:gd name="T43" fmla="*/ 75 h 472"/>
                <a:gd name="T44" fmla="*/ 247 w 741"/>
                <a:gd name="T45" fmla="*/ 63 h 472"/>
                <a:gd name="T46" fmla="*/ 211 w 741"/>
                <a:gd name="T47" fmla="*/ 27 h 472"/>
                <a:gd name="T48" fmla="*/ 175 w 741"/>
                <a:gd name="T49" fmla="*/ 3 h 4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41"/>
                <a:gd name="T76" fmla="*/ 0 h 472"/>
                <a:gd name="T77" fmla="*/ 741 w 741"/>
                <a:gd name="T78" fmla="*/ 472 h 4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41" h="472">
                  <a:moveTo>
                    <a:pt x="175" y="3"/>
                  </a:moveTo>
                  <a:cubicBezTo>
                    <a:pt x="172" y="4"/>
                    <a:pt x="99" y="21"/>
                    <a:pt x="91" y="27"/>
                  </a:cubicBezTo>
                  <a:cubicBezTo>
                    <a:pt x="13" y="89"/>
                    <a:pt x="121" y="45"/>
                    <a:pt x="31" y="75"/>
                  </a:cubicBezTo>
                  <a:cubicBezTo>
                    <a:pt x="8" y="145"/>
                    <a:pt x="0" y="190"/>
                    <a:pt x="43" y="255"/>
                  </a:cubicBezTo>
                  <a:cubicBezTo>
                    <a:pt x="45" y="267"/>
                    <a:pt x="58" y="414"/>
                    <a:pt x="79" y="435"/>
                  </a:cubicBezTo>
                  <a:cubicBezTo>
                    <a:pt x="88" y="444"/>
                    <a:pt x="103" y="444"/>
                    <a:pt x="115" y="447"/>
                  </a:cubicBezTo>
                  <a:cubicBezTo>
                    <a:pt x="147" y="456"/>
                    <a:pt x="211" y="471"/>
                    <a:pt x="211" y="471"/>
                  </a:cubicBezTo>
                  <a:cubicBezTo>
                    <a:pt x="239" y="467"/>
                    <a:pt x="270" y="472"/>
                    <a:pt x="295" y="459"/>
                  </a:cubicBezTo>
                  <a:cubicBezTo>
                    <a:pt x="313" y="450"/>
                    <a:pt x="317" y="425"/>
                    <a:pt x="331" y="411"/>
                  </a:cubicBezTo>
                  <a:cubicBezTo>
                    <a:pt x="341" y="401"/>
                    <a:pt x="355" y="395"/>
                    <a:pt x="367" y="387"/>
                  </a:cubicBezTo>
                  <a:cubicBezTo>
                    <a:pt x="371" y="375"/>
                    <a:pt x="371" y="361"/>
                    <a:pt x="379" y="351"/>
                  </a:cubicBezTo>
                  <a:cubicBezTo>
                    <a:pt x="388" y="340"/>
                    <a:pt x="410" y="341"/>
                    <a:pt x="415" y="327"/>
                  </a:cubicBezTo>
                  <a:cubicBezTo>
                    <a:pt x="443" y="249"/>
                    <a:pt x="417" y="193"/>
                    <a:pt x="463" y="123"/>
                  </a:cubicBezTo>
                  <a:cubicBezTo>
                    <a:pt x="463" y="123"/>
                    <a:pt x="541" y="141"/>
                    <a:pt x="547" y="147"/>
                  </a:cubicBezTo>
                  <a:cubicBezTo>
                    <a:pt x="556" y="156"/>
                    <a:pt x="551" y="173"/>
                    <a:pt x="559" y="183"/>
                  </a:cubicBezTo>
                  <a:cubicBezTo>
                    <a:pt x="577" y="205"/>
                    <a:pt x="639" y="246"/>
                    <a:pt x="667" y="255"/>
                  </a:cubicBezTo>
                  <a:cubicBezTo>
                    <a:pt x="687" y="251"/>
                    <a:pt x="710" y="254"/>
                    <a:pt x="727" y="243"/>
                  </a:cubicBezTo>
                  <a:cubicBezTo>
                    <a:pt x="738" y="236"/>
                    <a:pt x="739" y="220"/>
                    <a:pt x="739" y="207"/>
                  </a:cubicBezTo>
                  <a:cubicBezTo>
                    <a:pt x="739" y="159"/>
                    <a:pt x="741" y="109"/>
                    <a:pt x="727" y="63"/>
                  </a:cubicBezTo>
                  <a:cubicBezTo>
                    <a:pt x="723" y="51"/>
                    <a:pt x="702" y="57"/>
                    <a:pt x="691" y="51"/>
                  </a:cubicBezTo>
                  <a:cubicBezTo>
                    <a:pt x="678" y="45"/>
                    <a:pt x="667" y="35"/>
                    <a:pt x="655" y="27"/>
                  </a:cubicBezTo>
                  <a:cubicBezTo>
                    <a:pt x="609" y="38"/>
                    <a:pt x="579" y="60"/>
                    <a:pt x="535" y="75"/>
                  </a:cubicBezTo>
                  <a:cubicBezTo>
                    <a:pt x="439" y="71"/>
                    <a:pt x="342" y="77"/>
                    <a:pt x="247" y="63"/>
                  </a:cubicBezTo>
                  <a:cubicBezTo>
                    <a:pt x="230" y="61"/>
                    <a:pt x="225" y="36"/>
                    <a:pt x="211" y="27"/>
                  </a:cubicBezTo>
                  <a:cubicBezTo>
                    <a:pt x="171" y="0"/>
                    <a:pt x="175" y="32"/>
                    <a:pt x="175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3618" name="Freeform 103">
            <a:extLst>
              <a:ext uri="{FF2B5EF4-FFF2-40B4-BE49-F238E27FC236}">
                <a16:creationId xmlns:a16="http://schemas.microsoft.com/office/drawing/2014/main" id="{0C9AA2B8-19D2-5C81-9A0A-D08C8DC95F31}"/>
              </a:ext>
            </a:extLst>
          </p:cNvPr>
          <p:cNvSpPr>
            <a:spLocks/>
          </p:cNvSpPr>
          <p:nvPr/>
        </p:nvSpPr>
        <p:spPr bwMode="auto">
          <a:xfrm>
            <a:off x="1828800" y="2190750"/>
            <a:ext cx="657225" cy="2833688"/>
          </a:xfrm>
          <a:custGeom>
            <a:avLst/>
            <a:gdLst>
              <a:gd name="T0" fmla="*/ 0 w 414"/>
              <a:gd name="T1" fmla="*/ 0 h 1785"/>
              <a:gd name="T2" fmla="*/ 2147483646 w 414"/>
              <a:gd name="T3" fmla="*/ 2147483646 h 1785"/>
              <a:gd name="T4" fmla="*/ 2147483646 w 414"/>
              <a:gd name="T5" fmla="*/ 2147483646 h 1785"/>
              <a:gd name="T6" fmla="*/ 2147483646 w 414"/>
              <a:gd name="T7" fmla="*/ 2147483646 h 1785"/>
              <a:gd name="T8" fmla="*/ 2147483646 w 414"/>
              <a:gd name="T9" fmla="*/ 2147483646 h 17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4"/>
              <a:gd name="T16" fmla="*/ 0 h 1785"/>
              <a:gd name="T17" fmla="*/ 414 w 414"/>
              <a:gd name="T18" fmla="*/ 1785 h 17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4" h="1785">
                <a:moveTo>
                  <a:pt x="0" y="0"/>
                </a:moveTo>
                <a:cubicBezTo>
                  <a:pt x="11" y="5"/>
                  <a:pt x="48" y="10"/>
                  <a:pt x="68" y="32"/>
                </a:cubicBezTo>
                <a:cubicBezTo>
                  <a:pt x="88" y="54"/>
                  <a:pt x="102" y="71"/>
                  <a:pt x="120" y="132"/>
                </a:cubicBezTo>
                <a:cubicBezTo>
                  <a:pt x="138" y="193"/>
                  <a:pt x="127" y="121"/>
                  <a:pt x="176" y="396"/>
                </a:cubicBezTo>
                <a:cubicBezTo>
                  <a:pt x="225" y="671"/>
                  <a:pt x="365" y="1496"/>
                  <a:pt x="414" y="1785"/>
                </a:cubicBezTo>
              </a:path>
            </a:pathLst>
          </a:custGeom>
          <a:noFill/>
          <a:ln w="57150" cmpd="sng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3619" name="Group 104">
            <a:extLst>
              <a:ext uri="{FF2B5EF4-FFF2-40B4-BE49-F238E27FC236}">
                <a16:creationId xmlns:a16="http://schemas.microsoft.com/office/drawing/2014/main" id="{64832D21-DC1D-E228-A1A4-FF04AE6B8D4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776288" cy="790575"/>
            <a:chOff x="960" y="432"/>
            <a:chExt cx="480" cy="480"/>
          </a:xfrm>
        </p:grpSpPr>
        <p:sp>
          <p:nvSpPr>
            <p:cNvPr id="23669" name="Freeform 105">
              <a:extLst>
                <a:ext uri="{FF2B5EF4-FFF2-40B4-BE49-F238E27FC236}">
                  <a16:creationId xmlns:a16="http://schemas.microsoft.com/office/drawing/2014/main" id="{C52FDED6-A086-6CDB-4C00-2EDE5D09A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670" name="Freeform 106">
              <a:extLst>
                <a:ext uri="{FF2B5EF4-FFF2-40B4-BE49-F238E27FC236}">
                  <a16:creationId xmlns:a16="http://schemas.microsoft.com/office/drawing/2014/main" id="{A48B91AB-F19B-4FEC-3F9F-C4318A821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9787" name="Freeform 107">
            <a:extLst>
              <a:ext uri="{FF2B5EF4-FFF2-40B4-BE49-F238E27FC236}">
                <a16:creationId xmlns:a16="http://schemas.microsoft.com/office/drawing/2014/main" id="{94720217-2361-2CE8-4672-88F64AFDB458}"/>
              </a:ext>
            </a:extLst>
          </p:cNvPr>
          <p:cNvSpPr>
            <a:spLocks/>
          </p:cNvSpPr>
          <p:nvPr/>
        </p:nvSpPr>
        <p:spPr bwMode="auto">
          <a:xfrm>
            <a:off x="2481263" y="5019675"/>
            <a:ext cx="152400" cy="423863"/>
          </a:xfrm>
          <a:custGeom>
            <a:avLst/>
            <a:gdLst>
              <a:gd name="T0" fmla="*/ 0 w 96"/>
              <a:gd name="T1" fmla="*/ 0 h 267"/>
              <a:gd name="T2" fmla="*/ 2147483646 w 96"/>
              <a:gd name="T3" fmla="*/ 2147483646 h 267"/>
              <a:gd name="T4" fmla="*/ 2147483646 w 96"/>
              <a:gd name="T5" fmla="*/ 2147483646 h 267"/>
              <a:gd name="T6" fmla="*/ 0 60000 65536"/>
              <a:gd name="T7" fmla="*/ 0 60000 65536"/>
              <a:gd name="T8" fmla="*/ 0 60000 65536"/>
              <a:gd name="T9" fmla="*/ 0 w 96"/>
              <a:gd name="T10" fmla="*/ 0 h 267"/>
              <a:gd name="T11" fmla="*/ 96 w 96"/>
              <a:gd name="T12" fmla="*/ 267 h 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67">
                <a:moveTo>
                  <a:pt x="0" y="0"/>
                </a:moveTo>
                <a:cubicBezTo>
                  <a:pt x="7" y="32"/>
                  <a:pt x="23" y="148"/>
                  <a:pt x="39" y="192"/>
                </a:cubicBezTo>
                <a:cubicBezTo>
                  <a:pt x="55" y="236"/>
                  <a:pt x="87" y="255"/>
                  <a:pt x="96" y="267"/>
                </a:cubicBezTo>
              </a:path>
            </a:pathLst>
          </a:custGeom>
          <a:noFill/>
          <a:ln w="57150" cmpd="sng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3621" name="Group 108">
            <a:extLst>
              <a:ext uri="{FF2B5EF4-FFF2-40B4-BE49-F238E27FC236}">
                <a16:creationId xmlns:a16="http://schemas.microsoft.com/office/drawing/2014/main" id="{D7793BDC-2771-9B06-46F0-DF5885F638F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181600"/>
            <a:ext cx="3733800" cy="457200"/>
            <a:chOff x="48" y="3264"/>
            <a:chExt cx="2352" cy="288"/>
          </a:xfrm>
        </p:grpSpPr>
        <p:sp>
          <p:nvSpPr>
            <p:cNvPr id="23667" name="Text Box 109">
              <a:extLst>
                <a:ext uri="{FF2B5EF4-FFF2-40B4-BE49-F238E27FC236}">
                  <a16:creationId xmlns:a16="http://schemas.microsoft.com/office/drawing/2014/main" id="{A862602E-0854-E671-B9FD-C12DD00FC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2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-75</a:t>
              </a:r>
              <a:endParaRPr lang="es-ES" altLang="en-US" sz="2400"/>
            </a:p>
          </p:txBody>
        </p:sp>
        <p:sp>
          <p:nvSpPr>
            <p:cNvPr id="23668" name="Line 110">
              <a:extLst>
                <a:ext uri="{FF2B5EF4-FFF2-40B4-BE49-F238E27FC236}">
                  <a16:creationId xmlns:a16="http://schemas.microsoft.com/office/drawing/2014/main" id="{4DC181E9-12A0-71AF-63F2-A415307BF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456"/>
              <a:ext cx="1968" cy="0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622" name="Group 112">
            <a:extLst>
              <a:ext uri="{FF2B5EF4-FFF2-40B4-BE49-F238E27FC236}">
                <a16:creationId xmlns:a16="http://schemas.microsoft.com/office/drawing/2014/main" id="{32B6BF8E-2DE7-BE54-C331-51FA9A6CF331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1046163"/>
            <a:ext cx="1008063" cy="511175"/>
            <a:chOff x="3515" y="3566"/>
            <a:chExt cx="635" cy="322"/>
          </a:xfrm>
        </p:grpSpPr>
        <p:sp>
          <p:nvSpPr>
            <p:cNvPr id="23665" name="Text Box 113">
              <a:extLst>
                <a:ext uri="{FF2B5EF4-FFF2-40B4-BE49-F238E27FC236}">
                  <a16:creationId xmlns:a16="http://schemas.microsoft.com/office/drawing/2014/main" id="{4359E236-A11B-A46D-68F9-63A2EBEE3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3666" name="Text Box 114">
              <a:extLst>
                <a:ext uri="{FF2B5EF4-FFF2-40B4-BE49-F238E27FC236}">
                  <a16:creationId xmlns:a16="http://schemas.microsoft.com/office/drawing/2014/main" id="{A7B44123-3B07-4EE4-66F6-F9B486544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</a:rPr>
                <a:t>Na</a:t>
              </a:r>
              <a:r>
                <a:rPr lang="es-ES" altLang="en-US" sz="1800" b="1" baseline="300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23623" name="Group 115">
            <a:extLst>
              <a:ext uri="{FF2B5EF4-FFF2-40B4-BE49-F238E27FC236}">
                <a16:creationId xmlns:a16="http://schemas.microsoft.com/office/drawing/2014/main" id="{4ABE06C6-24B5-D4F4-3767-E22A9B8C21D1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5445125"/>
            <a:ext cx="1008063" cy="511175"/>
            <a:chOff x="3515" y="3566"/>
            <a:chExt cx="635" cy="322"/>
          </a:xfrm>
        </p:grpSpPr>
        <p:sp>
          <p:nvSpPr>
            <p:cNvPr id="23663" name="Text Box 116">
              <a:extLst>
                <a:ext uri="{FF2B5EF4-FFF2-40B4-BE49-F238E27FC236}">
                  <a16:creationId xmlns:a16="http://schemas.microsoft.com/office/drawing/2014/main" id="{EA29BFF5-9A45-2209-48A5-58F15F93D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23664" name="Text Box 117">
              <a:extLst>
                <a:ext uri="{FF2B5EF4-FFF2-40B4-BE49-F238E27FC236}">
                  <a16:creationId xmlns:a16="http://schemas.microsoft.com/office/drawing/2014/main" id="{CC8CF61E-3FED-6368-0D5A-41FF83BCB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chemeClr val="accent2"/>
                  </a:solidFill>
                </a:rPr>
                <a:t>K</a:t>
              </a:r>
              <a:r>
                <a:rPr lang="es-ES" altLang="en-US" sz="1800" b="1" baseline="30000">
                  <a:solidFill>
                    <a:schemeClr val="accent2"/>
                  </a:solidFill>
                </a:rPr>
                <a:t>+</a:t>
              </a:r>
            </a:p>
          </p:txBody>
        </p:sp>
      </p:grpSp>
      <p:grpSp>
        <p:nvGrpSpPr>
          <p:cNvPr id="23624" name="Group 118">
            <a:extLst>
              <a:ext uri="{FF2B5EF4-FFF2-40B4-BE49-F238E27FC236}">
                <a16:creationId xmlns:a16="http://schemas.microsoft.com/office/drawing/2014/main" id="{D6A05342-5215-96B4-08C0-D0D87B90503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21163"/>
            <a:ext cx="4238625" cy="2660650"/>
            <a:chOff x="2976" y="2659"/>
            <a:chExt cx="2670" cy="1676"/>
          </a:xfrm>
        </p:grpSpPr>
        <p:sp>
          <p:nvSpPr>
            <p:cNvPr id="23657" name="Text Box 120">
              <a:extLst>
                <a:ext uri="{FF2B5EF4-FFF2-40B4-BE49-F238E27FC236}">
                  <a16:creationId xmlns:a16="http://schemas.microsoft.com/office/drawing/2014/main" id="{15B33792-0182-AFA8-07E9-045624977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704"/>
              <a:ext cx="816" cy="40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/>
                <a:t>No movement</a:t>
              </a:r>
            </a:p>
          </p:txBody>
        </p:sp>
        <p:sp>
          <p:nvSpPr>
            <p:cNvPr id="23658" name="Text Box 121">
              <a:extLst>
                <a:ext uri="{FF2B5EF4-FFF2-40B4-BE49-F238E27FC236}">
                  <a16:creationId xmlns:a16="http://schemas.microsoft.com/office/drawing/2014/main" id="{D425EB19-AE44-8FC3-5E43-C4C697F80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579"/>
              <a:ext cx="1582" cy="7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/>
                <a:t>K+ Will cross the membrane (to the outside) trying to reach its equilibrium potential</a:t>
              </a:r>
            </a:p>
          </p:txBody>
        </p:sp>
        <p:sp>
          <p:nvSpPr>
            <p:cNvPr id="23659" name="Line 122">
              <a:extLst>
                <a:ext uri="{FF2B5EF4-FFF2-40B4-BE49-F238E27FC236}">
                  <a16:creationId xmlns:a16="http://schemas.microsoft.com/office/drawing/2014/main" id="{F84420D5-D176-B446-90C0-3BD5ED6A3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93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660" name="Line 123">
              <a:extLst>
                <a:ext uri="{FF2B5EF4-FFF2-40B4-BE49-F238E27FC236}">
                  <a16:creationId xmlns:a16="http://schemas.microsoft.com/office/drawing/2014/main" id="{CFFB8237-8187-CDE5-A4ED-45C5D588B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20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661" name="Text Box 124">
              <a:extLst>
                <a:ext uri="{FF2B5EF4-FFF2-40B4-BE49-F238E27FC236}">
                  <a16:creationId xmlns:a16="http://schemas.microsoft.com/office/drawing/2014/main" id="{500AA19B-E7DC-F65B-1E5F-8749EC5F6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659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/>
                <a:t>NO</a:t>
              </a:r>
            </a:p>
          </p:txBody>
        </p:sp>
        <p:sp>
          <p:nvSpPr>
            <p:cNvPr id="23662" name="Text Box 125">
              <a:extLst>
                <a:ext uri="{FF2B5EF4-FFF2-40B4-BE49-F238E27FC236}">
                  <a16:creationId xmlns:a16="http://schemas.microsoft.com/office/drawing/2014/main" id="{18285D45-4A09-18A7-7DC3-7B3302EEF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187"/>
              <a:ext cx="6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/>
                <a:t>YES</a:t>
              </a:r>
            </a:p>
          </p:txBody>
        </p:sp>
      </p:grpSp>
      <p:grpSp>
        <p:nvGrpSpPr>
          <p:cNvPr id="23625" name="Group 126">
            <a:extLst>
              <a:ext uri="{FF2B5EF4-FFF2-40B4-BE49-F238E27FC236}">
                <a16:creationId xmlns:a16="http://schemas.microsoft.com/office/drawing/2014/main" id="{1A6C2E76-AACE-F872-7D1E-1D75BB53ABD3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3716338"/>
            <a:ext cx="935037" cy="1009650"/>
            <a:chOff x="4377" y="2341"/>
            <a:chExt cx="589" cy="636"/>
          </a:xfrm>
        </p:grpSpPr>
        <p:sp>
          <p:nvSpPr>
            <p:cNvPr id="23655" name="Oval 127">
              <a:extLst>
                <a:ext uri="{FF2B5EF4-FFF2-40B4-BE49-F238E27FC236}">
                  <a16:creationId xmlns:a16="http://schemas.microsoft.com/office/drawing/2014/main" id="{950B3CD3-3A24-2591-CCCB-6607CF3B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659"/>
              <a:ext cx="408" cy="31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3656" name="Text Box 128">
              <a:extLst>
                <a:ext uri="{FF2B5EF4-FFF2-40B4-BE49-F238E27FC236}">
                  <a16:creationId xmlns:a16="http://schemas.microsoft.com/office/drawing/2014/main" id="{0C8A1029-DCDE-3EB3-8D99-A0BF9D9D0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341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rgbClr val="FF0000"/>
                  </a:solidFill>
                </a:rPr>
                <a:t>Na+</a:t>
              </a:r>
            </a:p>
          </p:txBody>
        </p:sp>
      </p:grpSp>
      <p:grpSp>
        <p:nvGrpSpPr>
          <p:cNvPr id="15437" name="Group 129">
            <a:extLst>
              <a:ext uri="{FF2B5EF4-FFF2-40B4-BE49-F238E27FC236}">
                <a16:creationId xmlns:a16="http://schemas.microsoft.com/office/drawing/2014/main" id="{63500DD6-4A18-8B21-D811-3A520957F4F1}"/>
              </a:ext>
            </a:extLst>
          </p:cNvPr>
          <p:cNvGrpSpPr>
            <a:grpSpLocks/>
          </p:cNvGrpSpPr>
          <p:nvPr/>
        </p:nvGrpSpPr>
        <p:grpSpPr bwMode="auto">
          <a:xfrm>
            <a:off x="6176963" y="5076825"/>
            <a:ext cx="1571625" cy="504825"/>
            <a:chOff x="3891" y="3198"/>
            <a:chExt cx="990" cy="318"/>
          </a:xfrm>
        </p:grpSpPr>
        <p:sp>
          <p:nvSpPr>
            <p:cNvPr id="23653" name="Oval 130">
              <a:extLst>
                <a:ext uri="{FF2B5EF4-FFF2-40B4-BE49-F238E27FC236}">
                  <a16:creationId xmlns:a16="http://schemas.microsoft.com/office/drawing/2014/main" id="{178DEE0D-4CCE-BABA-B481-2BD8AB724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3198"/>
              <a:ext cx="522" cy="318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3654" name="Text Box 131">
              <a:extLst>
                <a:ext uri="{FF2B5EF4-FFF2-40B4-BE49-F238E27FC236}">
                  <a16:creationId xmlns:a16="http://schemas.microsoft.com/office/drawing/2014/main" id="{B11857AB-CCB0-4B4B-3723-D4BCFF019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" y="3198"/>
              <a:ext cx="5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chemeClr val="accent2"/>
                  </a:solidFill>
                </a:rPr>
                <a:t> K+</a:t>
              </a:r>
            </a:p>
          </p:txBody>
        </p:sp>
      </p:grpSp>
      <p:sp>
        <p:nvSpPr>
          <p:cNvPr id="23627" name="Oval 132">
            <a:extLst>
              <a:ext uri="{FF2B5EF4-FFF2-40B4-BE49-F238E27FC236}">
                <a16:creationId xmlns:a16="http://schemas.microsoft.com/office/drawing/2014/main" id="{63DD7702-A143-9D2F-4872-D0021C1A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28" name="Oval 133">
            <a:extLst>
              <a:ext uri="{FF2B5EF4-FFF2-40B4-BE49-F238E27FC236}">
                <a16:creationId xmlns:a16="http://schemas.microsoft.com/office/drawing/2014/main" id="{789484C0-023F-8EA4-CB2C-6704066F3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29" name="Oval 134">
            <a:extLst>
              <a:ext uri="{FF2B5EF4-FFF2-40B4-BE49-F238E27FC236}">
                <a16:creationId xmlns:a16="http://schemas.microsoft.com/office/drawing/2014/main" id="{529082D3-3A35-59BC-2F78-4CD6CAF4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30" name="Oval 135">
            <a:extLst>
              <a:ext uri="{FF2B5EF4-FFF2-40B4-BE49-F238E27FC236}">
                <a16:creationId xmlns:a16="http://schemas.microsoft.com/office/drawing/2014/main" id="{B47005C0-7A45-A4BC-DC04-59C3B911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31" name="Oval 136">
            <a:extLst>
              <a:ext uri="{FF2B5EF4-FFF2-40B4-BE49-F238E27FC236}">
                <a16:creationId xmlns:a16="http://schemas.microsoft.com/office/drawing/2014/main" id="{03A50BF2-8C87-190B-9BAC-EF76F4A05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32" name="Oval 137">
            <a:extLst>
              <a:ext uri="{FF2B5EF4-FFF2-40B4-BE49-F238E27FC236}">
                <a16:creationId xmlns:a16="http://schemas.microsoft.com/office/drawing/2014/main" id="{69CC1D70-3B52-9542-0C4A-D7171B088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33" name="Oval 138">
            <a:extLst>
              <a:ext uri="{FF2B5EF4-FFF2-40B4-BE49-F238E27FC236}">
                <a16:creationId xmlns:a16="http://schemas.microsoft.com/office/drawing/2014/main" id="{79C215CE-8253-4705-A2D8-AAEF5845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34" name="Oval 139">
            <a:extLst>
              <a:ext uri="{FF2B5EF4-FFF2-40B4-BE49-F238E27FC236}">
                <a16:creationId xmlns:a16="http://schemas.microsoft.com/office/drawing/2014/main" id="{BFE3F356-B3ED-D004-9DF7-0C23816E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35" name="Oval 140">
            <a:extLst>
              <a:ext uri="{FF2B5EF4-FFF2-40B4-BE49-F238E27FC236}">
                <a16:creationId xmlns:a16="http://schemas.microsoft.com/office/drawing/2014/main" id="{EA59FD36-FB20-8D8D-50C5-62310536D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36" name="Oval 141">
            <a:extLst>
              <a:ext uri="{FF2B5EF4-FFF2-40B4-BE49-F238E27FC236}">
                <a16:creationId xmlns:a16="http://schemas.microsoft.com/office/drawing/2014/main" id="{29559FA1-7793-9ED0-9E67-81FB917FF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37" name="Oval 142">
            <a:extLst>
              <a:ext uri="{FF2B5EF4-FFF2-40B4-BE49-F238E27FC236}">
                <a16:creationId xmlns:a16="http://schemas.microsoft.com/office/drawing/2014/main" id="{25DA0949-58BE-C76D-4EAA-2F867871F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3638" name="Oval 143">
            <a:extLst>
              <a:ext uri="{FF2B5EF4-FFF2-40B4-BE49-F238E27FC236}">
                <a16:creationId xmlns:a16="http://schemas.microsoft.com/office/drawing/2014/main" id="{7FDCAAA5-1E57-AC23-1088-6A2F5C3CA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23639" name="Group 144">
            <a:extLst>
              <a:ext uri="{FF2B5EF4-FFF2-40B4-BE49-F238E27FC236}">
                <a16:creationId xmlns:a16="http://schemas.microsoft.com/office/drawing/2014/main" id="{C683729B-4006-AA64-5765-BCF5D3817212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912813"/>
            <a:ext cx="1182687" cy="2020887"/>
            <a:chOff x="4857" y="575"/>
            <a:chExt cx="745" cy="1273"/>
          </a:xfrm>
        </p:grpSpPr>
        <p:grpSp>
          <p:nvGrpSpPr>
            <p:cNvPr id="23647" name="Group 145">
              <a:extLst>
                <a:ext uri="{FF2B5EF4-FFF2-40B4-BE49-F238E27FC236}">
                  <a16:creationId xmlns:a16="http://schemas.microsoft.com/office/drawing/2014/main" id="{77386B70-8902-92C3-7335-3811215D03B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989" y="743"/>
              <a:ext cx="300" cy="768"/>
              <a:chOff x="3072" y="624"/>
              <a:chExt cx="300" cy="768"/>
            </a:xfrm>
          </p:grpSpPr>
          <p:sp>
            <p:nvSpPr>
              <p:cNvPr id="23651" name="Freeform 146">
                <a:extLst>
                  <a:ext uri="{FF2B5EF4-FFF2-40B4-BE49-F238E27FC236}">
                    <a16:creationId xmlns:a16="http://schemas.microsoft.com/office/drawing/2014/main" id="{C985D4E6-1F82-AD71-16F3-14727E21F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624"/>
                <a:ext cx="160" cy="768"/>
              </a:xfrm>
              <a:custGeom>
                <a:avLst/>
                <a:gdLst>
                  <a:gd name="T0" fmla="*/ 0 w 112"/>
                  <a:gd name="T1" fmla="*/ 0 h 960"/>
                  <a:gd name="T2" fmla="*/ 6939 w 112"/>
                  <a:gd name="T3" fmla="*/ 14 h 960"/>
                  <a:gd name="T4" fmla="*/ 6939 w 112"/>
                  <a:gd name="T5" fmla="*/ 56 h 960"/>
                  <a:gd name="T6" fmla="*/ 0 w 112"/>
                  <a:gd name="T7" fmla="*/ 6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0"/>
                  <a:gd name="T14" fmla="*/ 112 w 112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0">
                    <a:moveTo>
                      <a:pt x="0" y="0"/>
                    </a:moveTo>
                    <a:cubicBezTo>
                      <a:pt x="40" y="28"/>
                      <a:pt x="80" y="56"/>
                      <a:pt x="96" y="192"/>
                    </a:cubicBezTo>
                    <a:cubicBezTo>
                      <a:pt x="112" y="328"/>
                      <a:pt x="112" y="688"/>
                      <a:pt x="96" y="816"/>
                    </a:cubicBezTo>
                    <a:cubicBezTo>
                      <a:pt x="80" y="944"/>
                      <a:pt x="40" y="952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652" name="Freeform 147">
                <a:extLst>
                  <a:ext uri="{FF2B5EF4-FFF2-40B4-BE49-F238E27FC236}">
                    <a16:creationId xmlns:a16="http://schemas.microsoft.com/office/drawing/2014/main" id="{CAD3DCFD-E93F-8A57-2086-B13B7132B3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12" y="624"/>
                <a:ext cx="160" cy="768"/>
              </a:xfrm>
              <a:custGeom>
                <a:avLst/>
                <a:gdLst>
                  <a:gd name="T0" fmla="*/ 0 w 112"/>
                  <a:gd name="T1" fmla="*/ 0 h 960"/>
                  <a:gd name="T2" fmla="*/ 6939 w 112"/>
                  <a:gd name="T3" fmla="*/ 14 h 960"/>
                  <a:gd name="T4" fmla="*/ 6939 w 112"/>
                  <a:gd name="T5" fmla="*/ 56 h 960"/>
                  <a:gd name="T6" fmla="*/ 0 w 112"/>
                  <a:gd name="T7" fmla="*/ 6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0"/>
                  <a:gd name="T14" fmla="*/ 112 w 112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0">
                    <a:moveTo>
                      <a:pt x="0" y="0"/>
                    </a:moveTo>
                    <a:cubicBezTo>
                      <a:pt x="40" y="28"/>
                      <a:pt x="80" y="56"/>
                      <a:pt x="96" y="192"/>
                    </a:cubicBezTo>
                    <a:cubicBezTo>
                      <a:pt x="112" y="328"/>
                      <a:pt x="112" y="688"/>
                      <a:pt x="96" y="816"/>
                    </a:cubicBezTo>
                    <a:cubicBezTo>
                      <a:pt x="80" y="944"/>
                      <a:pt x="40" y="952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3648" name="Oval 148">
              <a:extLst>
                <a:ext uri="{FF2B5EF4-FFF2-40B4-BE49-F238E27FC236}">
                  <a16:creationId xmlns:a16="http://schemas.microsoft.com/office/drawing/2014/main" id="{50761564-BFA5-6B3F-FC2C-E10DEEDD5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" y="671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3649" name="Oval 149">
              <a:extLst>
                <a:ext uri="{FF2B5EF4-FFF2-40B4-BE49-F238E27FC236}">
                  <a16:creationId xmlns:a16="http://schemas.microsoft.com/office/drawing/2014/main" id="{F2A2A4BE-1407-0151-25A2-B6FDD947D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575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3650" name="Freeform 150">
              <a:extLst>
                <a:ext uri="{FF2B5EF4-FFF2-40B4-BE49-F238E27FC236}">
                  <a16:creationId xmlns:a16="http://schemas.microsoft.com/office/drawing/2014/main" id="{B193D869-49C0-3836-CBB5-F8D64117E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1480"/>
              <a:ext cx="583" cy="368"/>
            </a:xfrm>
            <a:custGeom>
              <a:avLst/>
              <a:gdLst>
                <a:gd name="T0" fmla="*/ 138 w 583"/>
                <a:gd name="T1" fmla="*/ 2 h 368"/>
                <a:gd name="T2" fmla="*/ 72 w 583"/>
                <a:gd name="T3" fmla="*/ 21 h 368"/>
                <a:gd name="T4" fmla="*/ 24 w 583"/>
                <a:gd name="T5" fmla="*/ 58 h 368"/>
                <a:gd name="T6" fmla="*/ 34 w 583"/>
                <a:gd name="T7" fmla="*/ 196 h 368"/>
                <a:gd name="T8" fmla="*/ 62 w 583"/>
                <a:gd name="T9" fmla="*/ 334 h 368"/>
                <a:gd name="T10" fmla="*/ 173 w 583"/>
                <a:gd name="T11" fmla="*/ 256 h 368"/>
                <a:gd name="T12" fmla="*/ 166 w 583"/>
                <a:gd name="T13" fmla="*/ 361 h 368"/>
                <a:gd name="T14" fmla="*/ 232 w 583"/>
                <a:gd name="T15" fmla="*/ 352 h 368"/>
                <a:gd name="T16" fmla="*/ 260 w 583"/>
                <a:gd name="T17" fmla="*/ 315 h 368"/>
                <a:gd name="T18" fmla="*/ 289 w 583"/>
                <a:gd name="T19" fmla="*/ 297 h 368"/>
                <a:gd name="T20" fmla="*/ 293 w 583"/>
                <a:gd name="T21" fmla="*/ 360 h 368"/>
                <a:gd name="T22" fmla="*/ 429 w 583"/>
                <a:gd name="T23" fmla="*/ 312 h 368"/>
                <a:gd name="T24" fmla="*/ 364 w 583"/>
                <a:gd name="T25" fmla="*/ 94 h 368"/>
                <a:gd name="T26" fmla="*/ 430 w 583"/>
                <a:gd name="T27" fmla="*/ 113 h 368"/>
                <a:gd name="T28" fmla="*/ 440 w 583"/>
                <a:gd name="T29" fmla="*/ 140 h 368"/>
                <a:gd name="T30" fmla="*/ 525 w 583"/>
                <a:gd name="T31" fmla="*/ 196 h 368"/>
                <a:gd name="T32" fmla="*/ 572 w 583"/>
                <a:gd name="T33" fmla="*/ 186 h 368"/>
                <a:gd name="T34" fmla="*/ 581 w 583"/>
                <a:gd name="T35" fmla="*/ 159 h 368"/>
                <a:gd name="T36" fmla="*/ 572 w 583"/>
                <a:gd name="T37" fmla="*/ 48 h 368"/>
                <a:gd name="T38" fmla="*/ 544 w 583"/>
                <a:gd name="T39" fmla="*/ 39 h 368"/>
                <a:gd name="T40" fmla="*/ 515 w 583"/>
                <a:gd name="T41" fmla="*/ 21 h 368"/>
                <a:gd name="T42" fmla="*/ 421 w 583"/>
                <a:gd name="T43" fmla="*/ 58 h 368"/>
                <a:gd name="T44" fmla="*/ 194 w 583"/>
                <a:gd name="T45" fmla="*/ 48 h 368"/>
                <a:gd name="T46" fmla="*/ 166 w 583"/>
                <a:gd name="T47" fmla="*/ 21 h 368"/>
                <a:gd name="T48" fmla="*/ 138 w 583"/>
                <a:gd name="T49" fmla="*/ 2 h 3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3"/>
                <a:gd name="T76" fmla="*/ 0 h 368"/>
                <a:gd name="T77" fmla="*/ 583 w 583"/>
                <a:gd name="T78" fmla="*/ 368 h 36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3" h="368">
                  <a:moveTo>
                    <a:pt x="138" y="2"/>
                  </a:moveTo>
                  <a:cubicBezTo>
                    <a:pt x="135" y="3"/>
                    <a:pt x="78" y="16"/>
                    <a:pt x="72" y="21"/>
                  </a:cubicBezTo>
                  <a:cubicBezTo>
                    <a:pt x="10" y="68"/>
                    <a:pt x="95" y="35"/>
                    <a:pt x="24" y="58"/>
                  </a:cubicBezTo>
                  <a:cubicBezTo>
                    <a:pt x="6" y="111"/>
                    <a:pt x="0" y="146"/>
                    <a:pt x="34" y="196"/>
                  </a:cubicBezTo>
                  <a:cubicBezTo>
                    <a:pt x="35" y="205"/>
                    <a:pt x="46" y="318"/>
                    <a:pt x="62" y="334"/>
                  </a:cubicBezTo>
                  <a:cubicBezTo>
                    <a:pt x="69" y="341"/>
                    <a:pt x="164" y="254"/>
                    <a:pt x="173" y="256"/>
                  </a:cubicBezTo>
                  <a:cubicBezTo>
                    <a:pt x="199" y="263"/>
                    <a:pt x="166" y="361"/>
                    <a:pt x="166" y="361"/>
                  </a:cubicBezTo>
                  <a:cubicBezTo>
                    <a:pt x="188" y="358"/>
                    <a:pt x="212" y="362"/>
                    <a:pt x="232" y="352"/>
                  </a:cubicBezTo>
                  <a:cubicBezTo>
                    <a:pt x="246" y="345"/>
                    <a:pt x="249" y="326"/>
                    <a:pt x="260" y="315"/>
                  </a:cubicBezTo>
                  <a:cubicBezTo>
                    <a:pt x="268" y="308"/>
                    <a:pt x="279" y="303"/>
                    <a:pt x="289" y="297"/>
                  </a:cubicBezTo>
                  <a:cubicBezTo>
                    <a:pt x="292" y="288"/>
                    <a:pt x="287" y="368"/>
                    <a:pt x="293" y="360"/>
                  </a:cubicBezTo>
                  <a:cubicBezTo>
                    <a:pt x="300" y="352"/>
                    <a:pt x="425" y="323"/>
                    <a:pt x="429" y="312"/>
                  </a:cubicBezTo>
                  <a:cubicBezTo>
                    <a:pt x="451" y="252"/>
                    <a:pt x="328" y="148"/>
                    <a:pt x="364" y="94"/>
                  </a:cubicBezTo>
                  <a:cubicBezTo>
                    <a:pt x="364" y="94"/>
                    <a:pt x="426" y="108"/>
                    <a:pt x="430" y="113"/>
                  </a:cubicBezTo>
                  <a:cubicBezTo>
                    <a:pt x="437" y="120"/>
                    <a:pt x="434" y="133"/>
                    <a:pt x="440" y="140"/>
                  </a:cubicBezTo>
                  <a:cubicBezTo>
                    <a:pt x="454" y="157"/>
                    <a:pt x="503" y="189"/>
                    <a:pt x="525" y="196"/>
                  </a:cubicBezTo>
                  <a:cubicBezTo>
                    <a:pt x="541" y="193"/>
                    <a:pt x="559" y="195"/>
                    <a:pt x="572" y="186"/>
                  </a:cubicBezTo>
                  <a:cubicBezTo>
                    <a:pt x="581" y="181"/>
                    <a:pt x="581" y="169"/>
                    <a:pt x="581" y="159"/>
                  </a:cubicBezTo>
                  <a:cubicBezTo>
                    <a:pt x="581" y="122"/>
                    <a:pt x="583" y="84"/>
                    <a:pt x="572" y="48"/>
                  </a:cubicBezTo>
                  <a:cubicBezTo>
                    <a:pt x="569" y="39"/>
                    <a:pt x="552" y="44"/>
                    <a:pt x="544" y="39"/>
                  </a:cubicBezTo>
                  <a:cubicBezTo>
                    <a:pt x="533" y="35"/>
                    <a:pt x="525" y="27"/>
                    <a:pt x="515" y="21"/>
                  </a:cubicBezTo>
                  <a:cubicBezTo>
                    <a:pt x="479" y="29"/>
                    <a:pt x="456" y="46"/>
                    <a:pt x="421" y="58"/>
                  </a:cubicBezTo>
                  <a:cubicBezTo>
                    <a:pt x="345" y="54"/>
                    <a:pt x="269" y="59"/>
                    <a:pt x="194" y="48"/>
                  </a:cubicBezTo>
                  <a:cubicBezTo>
                    <a:pt x="181" y="47"/>
                    <a:pt x="177" y="28"/>
                    <a:pt x="166" y="21"/>
                  </a:cubicBezTo>
                  <a:cubicBezTo>
                    <a:pt x="135" y="0"/>
                    <a:pt x="138" y="25"/>
                    <a:pt x="13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640" name="Group 152">
            <a:extLst>
              <a:ext uri="{FF2B5EF4-FFF2-40B4-BE49-F238E27FC236}">
                <a16:creationId xmlns:a16="http://schemas.microsoft.com/office/drawing/2014/main" id="{DDB74080-FF60-C137-11DC-899641DDEE99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5084763"/>
            <a:ext cx="287338" cy="504825"/>
            <a:chOff x="3606" y="3203"/>
            <a:chExt cx="181" cy="318"/>
          </a:xfrm>
        </p:grpSpPr>
        <p:sp>
          <p:nvSpPr>
            <p:cNvPr id="23644" name="Line 153">
              <a:extLst>
                <a:ext uri="{FF2B5EF4-FFF2-40B4-BE49-F238E27FC236}">
                  <a16:creationId xmlns:a16="http://schemas.microsoft.com/office/drawing/2014/main" id="{3D70777B-7C09-EBA9-3B12-BFA0ECD61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320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645" name="Line 154">
              <a:extLst>
                <a:ext uri="{FF2B5EF4-FFF2-40B4-BE49-F238E27FC236}">
                  <a16:creationId xmlns:a16="http://schemas.microsoft.com/office/drawing/2014/main" id="{F1CD6BE4-8C0C-ECFD-AB2A-27DC69C5D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20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646" name="Line 155">
              <a:extLst>
                <a:ext uri="{FF2B5EF4-FFF2-40B4-BE49-F238E27FC236}">
                  <a16:creationId xmlns:a16="http://schemas.microsoft.com/office/drawing/2014/main" id="{2942D6AB-1FD7-AB5D-3363-C740127C9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20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6" name="Text Box 84">
            <a:extLst>
              <a:ext uri="{FF2B5EF4-FFF2-40B4-BE49-F238E27FC236}">
                <a16:creationId xmlns:a16="http://schemas.microsoft.com/office/drawing/2014/main" id="{AE48A71B-E945-170C-725E-F1F9F1B6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3776663"/>
            <a:ext cx="1295400" cy="120015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n-US" sz="1800"/>
              <a:t>Is the membrane permeable to that ion?</a:t>
            </a:r>
          </a:p>
        </p:txBody>
      </p:sp>
      <p:sp>
        <p:nvSpPr>
          <p:cNvPr id="157" name="Text Box 147">
            <a:extLst>
              <a:ext uri="{FF2B5EF4-FFF2-40B4-BE49-F238E27FC236}">
                <a16:creationId xmlns:a16="http://schemas.microsoft.com/office/drawing/2014/main" id="{C1E31E3E-52B6-883F-C1C3-19A576A9A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661025"/>
            <a:ext cx="172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en-US" sz="2000"/>
              <a:t>More than during resting potential</a:t>
            </a:r>
          </a:p>
        </p:txBody>
      </p:sp>
      <p:sp>
        <p:nvSpPr>
          <p:cNvPr id="23643" name="Text Box 93">
            <a:extLst>
              <a:ext uri="{FF2B5EF4-FFF2-40B4-BE49-F238E27FC236}">
                <a16:creationId xmlns:a16="http://schemas.microsoft.com/office/drawing/2014/main" id="{610714D3-2181-9D27-A03D-5D29F3513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5448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ACTION POTENTIAL: IONIC FOUNDATIONS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>
            <a:extLst>
              <a:ext uri="{FF2B5EF4-FFF2-40B4-BE49-F238E27FC236}">
                <a16:creationId xmlns:a16="http://schemas.microsoft.com/office/drawing/2014/main" id="{2FC77BF0-218E-0CB4-90E4-D5ED6C6D66E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762000" cy="762000"/>
            <a:chOff x="960" y="432"/>
            <a:chExt cx="480" cy="480"/>
          </a:xfrm>
        </p:grpSpPr>
        <p:sp>
          <p:nvSpPr>
            <p:cNvPr id="24715" name="Freeform 3">
              <a:extLst>
                <a:ext uri="{FF2B5EF4-FFF2-40B4-BE49-F238E27FC236}">
                  <a16:creationId xmlns:a16="http://schemas.microsoft.com/office/drawing/2014/main" id="{AC5F0B2C-1AEF-EC08-F876-E16606586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716" name="Freeform 4">
              <a:extLst>
                <a:ext uri="{FF2B5EF4-FFF2-40B4-BE49-F238E27FC236}">
                  <a16:creationId xmlns:a16="http://schemas.microsoft.com/office/drawing/2014/main" id="{A625E57F-3DE8-E4E0-2FF2-AA8391D71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4579" name="Line 6">
            <a:extLst>
              <a:ext uri="{FF2B5EF4-FFF2-40B4-BE49-F238E27FC236}">
                <a16:creationId xmlns:a16="http://schemas.microsoft.com/office/drawing/2014/main" id="{C77DCDF0-DE8F-8D28-52D3-DB8268A1A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581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580" name="Line 8">
            <a:extLst>
              <a:ext uri="{FF2B5EF4-FFF2-40B4-BE49-F238E27FC236}">
                <a16:creationId xmlns:a16="http://schemas.microsoft.com/office/drawing/2014/main" id="{01A74E23-FF9D-6D54-10F4-94CB7F5D0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581" name="Text Box 9">
            <a:extLst>
              <a:ext uri="{FF2B5EF4-FFF2-40B4-BE49-F238E27FC236}">
                <a16:creationId xmlns:a16="http://schemas.microsoft.com/office/drawing/2014/main" id="{2B1E58D6-AA10-C093-A4DA-39F3B1E32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0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-70</a:t>
            </a:r>
            <a:endParaRPr lang="es-ES" altLang="en-US" sz="2400"/>
          </a:p>
        </p:txBody>
      </p:sp>
      <p:sp>
        <p:nvSpPr>
          <p:cNvPr id="24582" name="Line 10">
            <a:extLst>
              <a:ext uri="{FF2B5EF4-FFF2-40B4-BE49-F238E27FC236}">
                <a16:creationId xmlns:a16="http://schemas.microsoft.com/office/drawing/2014/main" id="{C5BE98C1-0203-5502-3508-863F1C84B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583" name="Text Box 11">
            <a:extLst>
              <a:ext uri="{FF2B5EF4-FFF2-40B4-BE49-F238E27FC236}">
                <a16:creationId xmlns:a16="http://schemas.microsoft.com/office/drawing/2014/main" id="{91D1A81B-3979-E010-B44E-2546CCFC4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861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0</a:t>
            </a:r>
            <a:endParaRPr lang="es-ES" altLang="en-US" sz="2400"/>
          </a:p>
        </p:txBody>
      </p:sp>
      <p:sp>
        <p:nvSpPr>
          <p:cNvPr id="24584" name="Text Box 12">
            <a:extLst>
              <a:ext uri="{FF2B5EF4-FFF2-40B4-BE49-F238E27FC236}">
                <a16:creationId xmlns:a16="http://schemas.microsoft.com/office/drawing/2014/main" id="{82C0B684-0CCF-6C43-0404-722DF14FA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RP</a:t>
            </a:r>
            <a:endParaRPr lang="es-ES" altLang="en-US" sz="2400"/>
          </a:p>
        </p:txBody>
      </p:sp>
      <p:sp>
        <p:nvSpPr>
          <p:cNvPr id="24585" name="Line 13">
            <a:extLst>
              <a:ext uri="{FF2B5EF4-FFF2-40B4-BE49-F238E27FC236}">
                <a16:creationId xmlns:a16="http://schemas.microsoft.com/office/drawing/2014/main" id="{3AB661D7-414B-E81C-7AB2-7C987EAC4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586" name="Text Box 14">
            <a:extLst>
              <a:ext uri="{FF2B5EF4-FFF2-40B4-BE49-F238E27FC236}">
                <a16:creationId xmlns:a16="http://schemas.microsoft.com/office/drawing/2014/main" id="{538B153F-1114-37D9-E7C1-3B069FBAE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28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+40</a:t>
            </a:r>
            <a:endParaRPr lang="es-ES" altLang="en-US" sz="2400"/>
          </a:p>
        </p:txBody>
      </p:sp>
      <p:pic>
        <p:nvPicPr>
          <p:cNvPr id="24587" name="Picture 15" descr="membrana">
            <a:extLst>
              <a:ext uri="{FF2B5EF4-FFF2-40B4-BE49-F238E27FC236}">
                <a16:creationId xmlns:a16="http://schemas.microsoft.com/office/drawing/2014/main" id="{1FE1CAFC-CEC2-0B4C-E9A8-C0674925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50657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8" name="Group 16">
            <a:extLst>
              <a:ext uri="{FF2B5EF4-FFF2-40B4-BE49-F238E27FC236}">
                <a16:creationId xmlns:a16="http://schemas.microsoft.com/office/drawing/2014/main" id="{022CEC08-F0B7-EB68-88FF-0C4C68468F1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314450"/>
            <a:ext cx="762000" cy="762000"/>
            <a:chOff x="960" y="432"/>
            <a:chExt cx="480" cy="480"/>
          </a:xfrm>
        </p:grpSpPr>
        <p:sp>
          <p:nvSpPr>
            <p:cNvPr id="24713" name="Freeform 17">
              <a:extLst>
                <a:ext uri="{FF2B5EF4-FFF2-40B4-BE49-F238E27FC236}">
                  <a16:creationId xmlns:a16="http://schemas.microsoft.com/office/drawing/2014/main" id="{3CF72E37-C02E-CD17-9B2F-BC1A46915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714" name="Freeform 18">
              <a:extLst>
                <a:ext uri="{FF2B5EF4-FFF2-40B4-BE49-F238E27FC236}">
                  <a16:creationId xmlns:a16="http://schemas.microsoft.com/office/drawing/2014/main" id="{E9CF2385-90B9-19EE-33A4-1E2C1F85E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589" name="Group 19">
            <a:extLst>
              <a:ext uri="{FF2B5EF4-FFF2-40B4-BE49-F238E27FC236}">
                <a16:creationId xmlns:a16="http://schemas.microsoft.com/office/drawing/2014/main" id="{66959642-422E-4DF2-9127-4D3160265592}"/>
              </a:ext>
            </a:extLst>
          </p:cNvPr>
          <p:cNvGrpSpPr>
            <a:grpSpLocks/>
          </p:cNvGrpSpPr>
          <p:nvPr/>
        </p:nvGrpSpPr>
        <p:grpSpPr bwMode="auto">
          <a:xfrm>
            <a:off x="7715250" y="1314450"/>
            <a:ext cx="762000" cy="762000"/>
            <a:chOff x="4848" y="1920"/>
            <a:chExt cx="480" cy="480"/>
          </a:xfrm>
        </p:grpSpPr>
        <p:sp>
          <p:nvSpPr>
            <p:cNvPr id="24709" name="Rectangle 20">
              <a:extLst>
                <a:ext uri="{FF2B5EF4-FFF2-40B4-BE49-F238E27FC236}">
                  <a16:creationId xmlns:a16="http://schemas.microsoft.com/office/drawing/2014/main" id="{77D0166C-0BA5-90CB-3444-19C4EBCD9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2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grpSp>
          <p:nvGrpSpPr>
            <p:cNvPr id="24710" name="Group 21">
              <a:extLst>
                <a:ext uri="{FF2B5EF4-FFF2-40B4-BE49-F238E27FC236}">
                  <a16:creationId xmlns:a16="http://schemas.microsoft.com/office/drawing/2014/main" id="{455D5E15-CEF1-05E2-1573-B387CE59E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920"/>
              <a:ext cx="480" cy="480"/>
              <a:chOff x="3504" y="336"/>
              <a:chExt cx="480" cy="480"/>
            </a:xfrm>
          </p:grpSpPr>
          <p:sp>
            <p:nvSpPr>
              <p:cNvPr id="24711" name="Freeform 22">
                <a:extLst>
                  <a:ext uri="{FF2B5EF4-FFF2-40B4-BE49-F238E27FC236}">
                    <a16:creationId xmlns:a16="http://schemas.microsoft.com/office/drawing/2014/main" id="{F6EE4C26-387C-9D41-4629-5FFFB628C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712" name="Freeform 23">
                <a:extLst>
                  <a:ext uri="{FF2B5EF4-FFF2-40B4-BE49-F238E27FC236}">
                    <a16:creationId xmlns:a16="http://schemas.microsoft.com/office/drawing/2014/main" id="{C0A8D7C5-653F-D434-8B16-9E2D68701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4590" name="Group 24">
            <a:extLst>
              <a:ext uri="{FF2B5EF4-FFF2-40B4-BE49-F238E27FC236}">
                <a16:creationId xmlns:a16="http://schemas.microsoft.com/office/drawing/2014/main" id="{DA4ACE58-276A-A3DC-23F1-4C45FCCC6B92}"/>
              </a:ext>
            </a:extLst>
          </p:cNvPr>
          <p:cNvGrpSpPr>
            <a:grpSpLocks/>
          </p:cNvGrpSpPr>
          <p:nvPr/>
        </p:nvGrpSpPr>
        <p:grpSpPr bwMode="auto">
          <a:xfrm>
            <a:off x="7600950" y="0"/>
            <a:ext cx="1847850" cy="639763"/>
            <a:chOff x="4788" y="0"/>
            <a:chExt cx="1164" cy="403"/>
          </a:xfrm>
        </p:grpSpPr>
        <p:sp>
          <p:nvSpPr>
            <p:cNvPr id="24705" name="Oval 25">
              <a:extLst>
                <a:ext uri="{FF2B5EF4-FFF2-40B4-BE49-F238E27FC236}">
                  <a16:creationId xmlns:a16="http://schemas.microsoft.com/office/drawing/2014/main" id="{7A908EA5-4763-C7A5-8A63-4724BD223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0"/>
              <a:ext cx="432" cy="40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4706" name="Text Box 26">
              <a:extLst>
                <a:ext uri="{FF2B5EF4-FFF2-40B4-BE49-F238E27FC236}">
                  <a16:creationId xmlns:a16="http://schemas.microsoft.com/office/drawing/2014/main" id="{68F8825F-B5AB-B336-3371-B0EEB802B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Na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  <p:sp>
          <p:nvSpPr>
            <p:cNvPr id="24707" name="Oval 27">
              <a:extLst>
                <a:ext uri="{FF2B5EF4-FFF2-40B4-BE49-F238E27FC236}">
                  <a16:creationId xmlns:a16="http://schemas.microsoft.com/office/drawing/2014/main" id="{CC533B8C-0ED2-9F66-E030-73C5A1F9E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0"/>
              <a:ext cx="432" cy="403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4708" name="Text Box 28">
              <a:extLst>
                <a:ext uri="{FF2B5EF4-FFF2-40B4-BE49-F238E27FC236}">
                  <a16:creationId xmlns:a16="http://schemas.microsoft.com/office/drawing/2014/main" id="{678EEF99-A468-7014-DACD-233BA4319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K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</p:grpSp>
      <p:sp>
        <p:nvSpPr>
          <p:cNvPr id="24591" name="AutoShape 29">
            <a:extLst>
              <a:ext uri="{FF2B5EF4-FFF2-40B4-BE49-F238E27FC236}">
                <a16:creationId xmlns:a16="http://schemas.microsoft.com/office/drawing/2014/main" id="{12AAD214-74B8-2AC1-2AF6-FE16F4167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956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592" name="Freeform 30">
            <a:extLst>
              <a:ext uri="{FF2B5EF4-FFF2-40B4-BE49-F238E27FC236}">
                <a16:creationId xmlns:a16="http://schemas.microsoft.com/office/drawing/2014/main" id="{182EAD3F-FF91-E042-C50C-203FAF251357}"/>
              </a:ext>
            </a:extLst>
          </p:cNvPr>
          <p:cNvSpPr>
            <a:spLocks/>
          </p:cNvSpPr>
          <p:nvPr/>
        </p:nvSpPr>
        <p:spPr bwMode="auto">
          <a:xfrm>
            <a:off x="1362075" y="2190750"/>
            <a:ext cx="460375" cy="2849563"/>
          </a:xfrm>
          <a:custGeom>
            <a:avLst/>
            <a:gdLst>
              <a:gd name="T0" fmla="*/ 0 w 290"/>
              <a:gd name="T1" fmla="*/ 2147483646 h 1795"/>
              <a:gd name="T2" fmla="*/ 2147483646 w 290"/>
              <a:gd name="T3" fmla="*/ 2147483646 h 1795"/>
              <a:gd name="T4" fmla="*/ 2147483646 w 290"/>
              <a:gd name="T5" fmla="*/ 2147483646 h 1795"/>
              <a:gd name="T6" fmla="*/ 2147483646 w 290"/>
              <a:gd name="T7" fmla="*/ 2147483646 h 1795"/>
              <a:gd name="T8" fmla="*/ 2147483646 w 290"/>
              <a:gd name="T9" fmla="*/ 2147483646 h 1795"/>
              <a:gd name="T10" fmla="*/ 2147483646 w 290"/>
              <a:gd name="T11" fmla="*/ 2147483646 h 1795"/>
              <a:gd name="T12" fmla="*/ 2147483646 w 290"/>
              <a:gd name="T13" fmla="*/ 2147483646 h 1795"/>
              <a:gd name="T14" fmla="*/ 2147483646 w 290"/>
              <a:gd name="T15" fmla="*/ 0 h 17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0"/>
              <a:gd name="T25" fmla="*/ 0 h 1795"/>
              <a:gd name="T26" fmla="*/ 290 w 290"/>
              <a:gd name="T27" fmla="*/ 1795 h 179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0" h="1795">
                <a:moveTo>
                  <a:pt x="0" y="1788"/>
                </a:moveTo>
                <a:cubicBezTo>
                  <a:pt x="7" y="1786"/>
                  <a:pt x="25" y="1795"/>
                  <a:pt x="42" y="1770"/>
                </a:cubicBezTo>
                <a:cubicBezTo>
                  <a:pt x="59" y="1745"/>
                  <a:pt x="84" y="1730"/>
                  <a:pt x="102" y="1636"/>
                </a:cubicBezTo>
                <a:cubicBezTo>
                  <a:pt x="120" y="1542"/>
                  <a:pt x="134" y="1404"/>
                  <a:pt x="150" y="1204"/>
                </a:cubicBezTo>
                <a:cubicBezTo>
                  <a:pt x="166" y="1004"/>
                  <a:pt x="187" y="601"/>
                  <a:pt x="198" y="436"/>
                </a:cubicBezTo>
                <a:cubicBezTo>
                  <a:pt x="209" y="271"/>
                  <a:pt x="208" y="274"/>
                  <a:pt x="214" y="216"/>
                </a:cubicBezTo>
                <a:cubicBezTo>
                  <a:pt x="220" y="158"/>
                  <a:pt x="221" y="124"/>
                  <a:pt x="234" y="88"/>
                </a:cubicBezTo>
                <a:cubicBezTo>
                  <a:pt x="247" y="52"/>
                  <a:pt x="278" y="18"/>
                  <a:pt x="290" y="0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593" name="Oval 31">
            <a:extLst>
              <a:ext uri="{FF2B5EF4-FFF2-40B4-BE49-F238E27FC236}">
                <a16:creationId xmlns:a16="http://schemas.microsoft.com/office/drawing/2014/main" id="{4D18A9C3-579E-EF31-A160-E43479777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594" name="Oval 32">
            <a:extLst>
              <a:ext uri="{FF2B5EF4-FFF2-40B4-BE49-F238E27FC236}">
                <a16:creationId xmlns:a16="http://schemas.microsoft.com/office/drawing/2014/main" id="{5A996267-E5FD-71C0-FF9F-6831076CE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595" name="Oval 33">
            <a:extLst>
              <a:ext uri="{FF2B5EF4-FFF2-40B4-BE49-F238E27FC236}">
                <a16:creationId xmlns:a16="http://schemas.microsoft.com/office/drawing/2014/main" id="{9C60F8D2-528B-4AAE-9404-D1568700B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596" name="Oval 34">
            <a:extLst>
              <a:ext uri="{FF2B5EF4-FFF2-40B4-BE49-F238E27FC236}">
                <a16:creationId xmlns:a16="http://schemas.microsoft.com/office/drawing/2014/main" id="{0D2E2077-CFE1-84A5-2DF4-B1AA5CE93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597" name="Oval 35">
            <a:extLst>
              <a:ext uri="{FF2B5EF4-FFF2-40B4-BE49-F238E27FC236}">
                <a16:creationId xmlns:a16="http://schemas.microsoft.com/office/drawing/2014/main" id="{8B730230-A4EE-11C3-41BA-B18F916EB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598" name="Oval 36">
            <a:extLst>
              <a:ext uri="{FF2B5EF4-FFF2-40B4-BE49-F238E27FC236}">
                <a16:creationId xmlns:a16="http://schemas.microsoft.com/office/drawing/2014/main" id="{6C91C132-0136-6721-4E6D-A61A94139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599" name="Oval 37">
            <a:extLst>
              <a:ext uri="{FF2B5EF4-FFF2-40B4-BE49-F238E27FC236}">
                <a16:creationId xmlns:a16="http://schemas.microsoft.com/office/drawing/2014/main" id="{A648EB71-69E4-1956-079E-569DA1A8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00" name="Oval 38">
            <a:extLst>
              <a:ext uri="{FF2B5EF4-FFF2-40B4-BE49-F238E27FC236}">
                <a16:creationId xmlns:a16="http://schemas.microsoft.com/office/drawing/2014/main" id="{5379CDDD-13E2-A818-B815-1140F38E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914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01" name="Oval 39">
            <a:extLst>
              <a:ext uri="{FF2B5EF4-FFF2-40B4-BE49-F238E27FC236}">
                <a16:creationId xmlns:a16="http://schemas.microsoft.com/office/drawing/2014/main" id="{EE6C6A48-7F5F-5159-A645-960E53EED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02" name="Oval 40">
            <a:extLst>
              <a:ext uri="{FF2B5EF4-FFF2-40B4-BE49-F238E27FC236}">
                <a16:creationId xmlns:a16="http://schemas.microsoft.com/office/drawing/2014/main" id="{D5A4809F-8EB3-B5B0-DC9A-C1EC6F1E3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03" name="Oval 41">
            <a:extLst>
              <a:ext uri="{FF2B5EF4-FFF2-40B4-BE49-F238E27FC236}">
                <a16:creationId xmlns:a16="http://schemas.microsoft.com/office/drawing/2014/main" id="{D2615B02-792F-83D4-A0B8-1AFB813EB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04" name="Oval 42">
            <a:extLst>
              <a:ext uri="{FF2B5EF4-FFF2-40B4-BE49-F238E27FC236}">
                <a16:creationId xmlns:a16="http://schemas.microsoft.com/office/drawing/2014/main" id="{644CA7EE-81F4-B868-2A37-B88158EBE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05" name="Oval 43">
            <a:extLst>
              <a:ext uri="{FF2B5EF4-FFF2-40B4-BE49-F238E27FC236}">
                <a16:creationId xmlns:a16="http://schemas.microsoft.com/office/drawing/2014/main" id="{DF623EFF-D910-9DA9-D8F1-A7251E7FD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06" name="Oval 44">
            <a:extLst>
              <a:ext uri="{FF2B5EF4-FFF2-40B4-BE49-F238E27FC236}">
                <a16:creationId xmlns:a16="http://schemas.microsoft.com/office/drawing/2014/main" id="{570DC689-DFDC-C6AB-828B-D0CC2F21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07" name="Oval 45">
            <a:extLst>
              <a:ext uri="{FF2B5EF4-FFF2-40B4-BE49-F238E27FC236}">
                <a16:creationId xmlns:a16="http://schemas.microsoft.com/office/drawing/2014/main" id="{9B9A2D12-3526-AD2C-B2BC-90F20E3CF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08" name="Oval 46">
            <a:extLst>
              <a:ext uri="{FF2B5EF4-FFF2-40B4-BE49-F238E27FC236}">
                <a16:creationId xmlns:a16="http://schemas.microsoft.com/office/drawing/2014/main" id="{3CC7CC6B-FC73-5DD9-A1CF-D02FE2D57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09" name="Oval 47">
            <a:extLst>
              <a:ext uri="{FF2B5EF4-FFF2-40B4-BE49-F238E27FC236}">
                <a16:creationId xmlns:a16="http://schemas.microsoft.com/office/drawing/2014/main" id="{40635F56-2757-409C-40C1-710828B03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10" name="Oval 48">
            <a:extLst>
              <a:ext uri="{FF2B5EF4-FFF2-40B4-BE49-F238E27FC236}">
                <a16:creationId xmlns:a16="http://schemas.microsoft.com/office/drawing/2014/main" id="{4AC7A691-2383-4B12-CA79-56C6B0751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11" name="Oval 49">
            <a:extLst>
              <a:ext uri="{FF2B5EF4-FFF2-40B4-BE49-F238E27FC236}">
                <a16:creationId xmlns:a16="http://schemas.microsoft.com/office/drawing/2014/main" id="{5FC66D6F-E93C-4324-FE31-4D1C42FA4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12" name="Oval 50">
            <a:extLst>
              <a:ext uri="{FF2B5EF4-FFF2-40B4-BE49-F238E27FC236}">
                <a16:creationId xmlns:a16="http://schemas.microsoft.com/office/drawing/2014/main" id="{E75FE917-1F7B-15AB-2343-5785C40BD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13" name="Oval 51">
            <a:extLst>
              <a:ext uri="{FF2B5EF4-FFF2-40B4-BE49-F238E27FC236}">
                <a16:creationId xmlns:a16="http://schemas.microsoft.com/office/drawing/2014/main" id="{80EF17FA-8F29-577B-BBD8-DB0574A8C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14" name="Oval 52">
            <a:extLst>
              <a:ext uri="{FF2B5EF4-FFF2-40B4-BE49-F238E27FC236}">
                <a16:creationId xmlns:a16="http://schemas.microsoft.com/office/drawing/2014/main" id="{A3069186-5E27-C841-9C45-68EE37D6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15" name="Oval 53">
            <a:extLst>
              <a:ext uri="{FF2B5EF4-FFF2-40B4-BE49-F238E27FC236}">
                <a16:creationId xmlns:a16="http://schemas.microsoft.com/office/drawing/2014/main" id="{924F14FD-1AA1-09ED-7DC6-EDEF3CF67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16" name="Oval 54">
            <a:extLst>
              <a:ext uri="{FF2B5EF4-FFF2-40B4-BE49-F238E27FC236}">
                <a16:creationId xmlns:a16="http://schemas.microsoft.com/office/drawing/2014/main" id="{5B141510-5B64-557E-E4D0-0D8EA06D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17" name="Oval 55">
            <a:extLst>
              <a:ext uri="{FF2B5EF4-FFF2-40B4-BE49-F238E27FC236}">
                <a16:creationId xmlns:a16="http://schemas.microsoft.com/office/drawing/2014/main" id="{9A9B2F0A-A0ED-C70D-DF29-18832BB64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18" name="Oval 56">
            <a:extLst>
              <a:ext uri="{FF2B5EF4-FFF2-40B4-BE49-F238E27FC236}">
                <a16:creationId xmlns:a16="http://schemas.microsoft.com/office/drawing/2014/main" id="{883D4E86-E790-D7C7-A240-EEC82B89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19" name="Oval 57">
            <a:extLst>
              <a:ext uri="{FF2B5EF4-FFF2-40B4-BE49-F238E27FC236}">
                <a16:creationId xmlns:a16="http://schemas.microsoft.com/office/drawing/2014/main" id="{5B82ABE5-E822-8DAC-AFE7-6C1C43A0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20" name="Oval 58">
            <a:extLst>
              <a:ext uri="{FF2B5EF4-FFF2-40B4-BE49-F238E27FC236}">
                <a16:creationId xmlns:a16="http://schemas.microsoft.com/office/drawing/2014/main" id="{70886BB8-5371-290C-3697-AB840A8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21" name="Oval 59">
            <a:extLst>
              <a:ext uri="{FF2B5EF4-FFF2-40B4-BE49-F238E27FC236}">
                <a16:creationId xmlns:a16="http://schemas.microsoft.com/office/drawing/2014/main" id="{9DEE7219-D199-8650-DF86-1044565D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22" name="Oval 60">
            <a:extLst>
              <a:ext uri="{FF2B5EF4-FFF2-40B4-BE49-F238E27FC236}">
                <a16:creationId xmlns:a16="http://schemas.microsoft.com/office/drawing/2014/main" id="{4C3B73A9-E2B3-328F-74AC-312A1E47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23" name="Oval 61">
            <a:extLst>
              <a:ext uri="{FF2B5EF4-FFF2-40B4-BE49-F238E27FC236}">
                <a16:creationId xmlns:a16="http://schemas.microsoft.com/office/drawing/2014/main" id="{E54274C9-2FE3-5976-7EDB-1709BEB13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24" name="Oval 62">
            <a:extLst>
              <a:ext uri="{FF2B5EF4-FFF2-40B4-BE49-F238E27FC236}">
                <a16:creationId xmlns:a16="http://schemas.microsoft.com/office/drawing/2014/main" id="{CEAF7551-2602-4736-AF42-19BD6144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25" name="Oval 63">
            <a:extLst>
              <a:ext uri="{FF2B5EF4-FFF2-40B4-BE49-F238E27FC236}">
                <a16:creationId xmlns:a16="http://schemas.microsoft.com/office/drawing/2014/main" id="{CE60E1F7-4BBD-BA05-D705-C5D08E8F8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26" name="Oval 64">
            <a:extLst>
              <a:ext uri="{FF2B5EF4-FFF2-40B4-BE49-F238E27FC236}">
                <a16:creationId xmlns:a16="http://schemas.microsoft.com/office/drawing/2014/main" id="{EA9442E1-0E19-F58F-F739-A96EDE062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14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27" name="Oval 65">
            <a:extLst>
              <a:ext uri="{FF2B5EF4-FFF2-40B4-BE49-F238E27FC236}">
                <a16:creationId xmlns:a16="http://schemas.microsoft.com/office/drawing/2014/main" id="{9CEE4988-C6E3-B61B-FBB5-B16240A93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28" name="Oval 66">
            <a:extLst>
              <a:ext uri="{FF2B5EF4-FFF2-40B4-BE49-F238E27FC236}">
                <a16:creationId xmlns:a16="http://schemas.microsoft.com/office/drawing/2014/main" id="{02DAE188-9201-F103-AAA7-0058C6F4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29" name="Oval 67">
            <a:extLst>
              <a:ext uri="{FF2B5EF4-FFF2-40B4-BE49-F238E27FC236}">
                <a16:creationId xmlns:a16="http://schemas.microsoft.com/office/drawing/2014/main" id="{91340FE4-908E-8261-210D-52EE0A17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30" name="Oval 68">
            <a:extLst>
              <a:ext uri="{FF2B5EF4-FFF2-40B4-BE49-F238E27FC236}">
                <a16:creationId xmlns:a16="http://schemas.microsoft.com/office/drawing/2014/main" id="{8736A172-95DC-72F0-E75F-515AB5AF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24631" name="Group 69">
            <a:extLst>
              <a:ext uri="{FF2B5EF4-FFF2-40B4-BE49-F238E27FC236}">
                <a16:creationId xmlns:a16="http://schemas.microsoft.com/office/drawing/2014/main" id="{B03F3A21-B919-68ED-E5F3-DAD553B52C6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371600"/>
            <a:ext cx="3733800" cy="457200"/>
            <a:chOff x="48" y="864"/>
            <a:chExt cx="2352" cy="288"/>
          </a:xfrm>
        </p:grpSpPr>
        <p:sp>
          <p:nvSpPr>
            <p:cNvPr id="24703" name="Text Box 70">
              <a:extLst>
                <a:ext uri="{FF2B5EF4-FFF2-40B4-BE49-F238E27FC236}">
                  <a16:creationId xmlns:a16="http://schemas.microsoft.com/office/drawing/2014/main" id="{54EA1C46-52A4-9BCC-84BF-22C2767CF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+55</a:t>
              </a:r>
              <a:endParaRPr lang="es-ES" altLang="en-US" sz="2400"/>
            </a:p>
          </p:txBody>
        </p:sp>
        <p:sp>
          <p:nvSpPr>
            <p:cNvPr id="24704" name="Line 71">
              <a:extLst>
                <a:ext uri="{FF2B5EF4-FFF2-40B4-BE49-F238E27FC236}">
                  <a16:creationId xmlns:a16="http://schemas.microsoft.com/office/drawing/2014/main" id="{D2E5794F-8F31-AE20-80B0-4952C264E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56"/>
              <a:ext cx="196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632" name="Group 72">
            <a:extLst>
              <a:ext uri="{FF2B5EF4-FFF2-40B4-BE49-F238E27FC236}">
                <a16:creationId xmlns:a16="http://schemas.microsoft.com/office/drawing/2014/main" id="{409DBA00-7605-3771-4C2B-A0D9F9E9482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314450"/>
            <a:ext cx="762000" cy="762000"/>
            <a:chOff x="960" y="432"/>
            <a:chExt cx="480" cy="480"/>
          </a:xfrm>
        </p:grpSpPr>
        <p:sp>
          <p:nvSpPr>
            <p:cNvPr id="24701" name="Freeform 73">
              <a:extLst>
                <a:ext uri="{FF2B5EF4-FFF2-40B4-BE49-F238E27FC236}">
                  <a16:creationId xmlns:a16="http://schemas.microsoft.com/office/drawing/2014/main" id="{35D331F8-DED2-80BE-EE6E-373D89775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702" name="Freeform 74">
              <a:extLst>
                <a:ext uri="{FF2B5EF4-FFF2-40B4-BE49-F238E27FC236}">
                  <a16:creationId xmlns:a16="http://schemas.microsoft.com/office/drawing/2014/main" id="{94EC779F-5878-233E-99C8-7ACB6C6DE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633" name="Group 75">
            <a:extLst>
              <a:ext uri="{FF2B5EF4-FFF2-40B4-BE49-F238E27FC236}">
                <a16:creationId xmlns:a16="http://schemas.microsoft.com/office/drawing/2014/main" id="{CB049773-F657-B725-040F-1E50741662F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38250"/>
            <a:ext cx="762000" cy="914400"/>
            <a:chOff x="3504" y="288"/>
            <a:chExt cx="480" cy="576"/>
          </a:xfrm>
        </p:grpSpPr>
        <p:grpSp>
          <p:nvGrpSpPr>
            <p:cNvPr id="24697" name="Group 76">
              <a:extLst>
                <a:ext uri="{FF2B5EF4-FFF2-40B4-BE49-F238E27FC236}">
                  <a16:creationId xmlns:a16="http://schemas.microsoft.com/office/drawing/2014/main" id="{7D58B36F-2BD7-7CFA-9E59-033D4E9DF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6"/>
              <a:ext cx="480" cy="480"/>
              <a:chOff x="3504" y="336"/>
              <a:chExt cx="480" cy="480"/>
            </a:xfrm>
          </p:grpSpPr>
          <p:sp>
            <p:nvSpPr>
              <p:cNvPr id="24699" name="Freeform 77">
                <a:extLst>
                  <a:ext uri="{FF2B5EF4-FFF2-40B4-BE49-F238E27FC236}">
                    <a16:creationId xmlns:a16="http://schemas.microsoft.com/office/drawing/2014/main" id="{007E2233-25FF-EE7D-A235-D5BB6E166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700" name="Freeform 78">
                <a:extLst>
                  <a:ext uri="{FF2B5EF4-FFF2-40B4-BE49-F238E27FC236}">
                    <a16:creationId xmlns:a16="http://schemas.microsoft.com/office/drawing/2014/main" id="{969BB2F1-BBA2-EB7F-8DA8-E03351280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4698" name="Rectangle 79">
              <a:extLst>
                <a:ext uri="{FF2B5EF4-FFF2-40B4-BE49-F238E27FC236}">
                  <a16:creationId xmlns:a16="http://schemas.microsoft.com/office/drawing/2014/main" id="{F26B75D2-19A9-6E75-F16A-65CE36762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8"/>
              <a:ext cx="192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  <p:sp>
        <p:nvSpPr>
          <p:cNvPr id="24634" name="Oval 80">
            <a:extLst>
              <a:ext uri="{FF2B5EF4-FFF2-40B4-BE49-F238E27FC236}">
                <a16:creationId xmlns:a16="http://schemas.microsoft.com/office/drawing/2014/main" id="{C47EB1CA-CEAE-1875-43D0-9EF4BE5C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09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35" name="Oval 81">
            <a:extLst>
              <a:ext uri="{FF2B5EF4-FFF2-40B4-BE49-F238E27FC236}">
                <a16:creationId xmlns:a16="http://schemas.microsoft.com/office/drawing/2014/main" id="{10E10C56-1D0A-1D91-8BB7-373C05FBB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62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36" name="Oval 82">
            <a:extLst>
              <a:ext uri="{FF2B5EF4-FFF2-40B4-BE49-F238E27FC236}">
                <a16:creationId xmlns:a16="http://schemas.microsoft.com/office/drawing/2014/main" id="{1A50FC38-2E21-E325-E357-A6CBCBBE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37" name="Oval 83">
            <a:extLst>
              <a:ext uri="{FF2B5EF4-FFF2-40B4-BE49-F238E27FC236}">
                <a16:creationId xmlns:a16="http://schemas.microsoft.com/office/drawing/2014/main" id="{AEA824D8-6991-3074-CEC3-A8B599DF9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38" name="Freeform 84">
            <a:extLst>
              <a:ext uri="{FF2B5EF4-FFF2-40B4-BE49-F238E27FC236}">
                <a16:creationId xmlns:a16="http://schemas.microsoft.com/office/drawing/2014/main" id="{56F75833-C60F-678A-69FB-0F39B6B34C4F}"/>
              </a:ext>
            </a:extLst>
          </p:cNvPr>
          <p:cNvSpPr>
            <a:spLocks/>
          </p:cNvSpPr>
          <p:nvPr/>
        </p:nvSpPr>
        <p:spPr bwMode="auto">
          <a:xfrm>
            <a:off x="4229100" y="569913"/>
            <a:ext cx="1392238" cy="573087"/>
          </a:xfrm>
          <a:custGeom>
            <a:avLst/>
            <a:gdLst>
              <a:gd name="T0" fmla="*/ 2147483646 w 877"/>
              <a:gd name="T1" fmla="*/ 2147483646 h 361"/>
              <a:gd name="T2" fmla="*/ 2147483646 w 877"/>
              <a:gd name="T3" fmla="*/ 2147483646 h 361"/>
              <a:gd name="T4" fmla="*/ 0 w 877"/>
              <a:gd name="T5" fmla="*/ 2147483646 h 361"/>
              <a:gd name="T6" fmla="*/ 2147483646 w 877"/>
              <a:gd name="T7" fmla="*/ 2147483646 h 361"/>
              <a:gd name="T8" fmla="*/ 2147483646 w 877"/>
              <a:gd name="T9" fmla="*/ 2147483646 h 361"/>
              <a:gd name="T10" fmla="*/ 2147483646 w 877"/>
              <a:gd name="T11" fmla="*/ 2147483646 h 361"/>
              <a:gd name="T12" fmla="*/ 2147483646 w 877"/>
              <a:gd name="T13" fmla="*/ 2147483646 h 361"/>
              <a:gd name="T14" fmla="*/ 2147483646 w 877"/>
              <a:gd name="T15" fmla="*/ 2147483646 h 361"/>
              <a:gd name="T16" fmla="*/ 2147483646 w 877"/>
              <a:gd name="T17" fmla="*/ 2147483646 h 361"/>
              <a:gd name="T18" fmla="*/ 2147483646 w 877"/>
              <a:gd name="T19" fmla="*/ 2147483646 h 361"/>
              <a:gd name="T20" fmla="*/ 2147483646 w 877"/>
              <a:gd name="T21" fmla="*/ 2147483646 h 361"/>
              <a:gd name="T22" fmla="*/ 2147483646 w 877"/>
              <a:gd name="T23" fmla="*/ 2147483646 h 361"/>
              <a:gd name="T24" fmla="*/ 2147483646 w 877"/>
              <a:gd name="T25" fmla="*/ 2147483646 h 361"/>
              <a:gd name="T26" fmla="*/ 2147483646 w 877"/>
              <a:gd name="T27" fmla="*/ 2147483646 h 361"/>
              <a:gd name="T28" fmla="*/ 2147483646 w 877"/>
              <a:gd name="T29" fmla="*/ 2147483646 h 361"/>
              <a:gd name="T30" fmla="*/ 2147483646 w 877"/>
              <a:gd name="T31" fmla="*/ 2147483646 h 361"/>
              <a:gd name="T32" fmla="*/ 2147483646 w 877"/>
              <a:gd name="T33" fmla="*/ 2147483646 h 361"/>
              <a:gd name="T34" fmla="*/ 2147483646 w 877"/>
              <a:gd name="T35" fmla="*/ 2147483646 h 361"/>
              <a:gd name="T36" fmla="*/ 2147483646 w 877"/>
              <a:gd name="T37" fmla="*/ 2147483646 h 361"/>
              <a:gd name="T38" fmla="*/ 2147483646 w 877"/>
              <a:gd name="T39" fmla="*/ 2147483646 h 361"/>
              <a:gd name="T40" fmla="*/ 2147483646 w 877"/>
              <a:gd name="T41" fmla="*/ 2147483646 h 3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77"/>
              <a:gd name="T64" fmla="*/ 0 h 361"/>
              <a:gd name="T65" fmla="*/ 877 w 877"/>
              <a:gd name="T66" fmla="*/ 361 h 36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77" h="361">
                <a:moveTo>
                  <a:pt x="264" y="25"/>
                </a:moveTo>
                <a:cubicBezTo>
                  <a:pt x="196" y="19"/>
                  <a:pt x="81" y="0"/>
                  <a:pt x="12" y="25"/>
                </a:cubicBezTo>
                <a:cubicBezTo>
                  <a:pt x="0" y="29"/>
                  <a:pt x="4" y="49"/>
                  <a:pt x="0" y="61"/>
                </a:cubicBezTo>
                <a:cubicBezTo>
                  <a:pt x="17" y="113"/>
                  <a:pt x="45" y="123"/>
                  <a:pt x="84" y="157"/>
                </a:cubicBezTo>
                <a:cubicBezTo>
                  <a:pt x="207" y="267"/>
                  <a:pt x="110" y="199"/>
                  <a:pt x="192" y="253"/>
                </a:cubicBezTo>
                <a:cubicBezTo>
                  <a:pt x="208" y="249"/>
                  <a:pt x="227" y="251"/>
                  <a:pt x="240" y="241"/>
                </a:cubicBezTo>
                <a:cubicBezTo>
                  <a:pt x="250" y="233"/>
                  <a:pt x="243" y="214"/>
                  <a:pt x="252" y="205"/>
                </a:cubicBezTo>
                <a:cubicBezTo>
                  <a:pt x="261" y="196"/>
                  <a:pt x="276" y="197"/>
                  <a:pt x="288" y="193"/>
                </a:cubicBezTo>
                <a:cubicBezTo>
                  <a:pt x="345" y="207"/>
                  <a:pt x="366" y="211"/>
                  <a:pt x="408" y="253"/>
                </a:cubicBezTo>
                <a:cubicBezTo>
                  <a:pt x="503" y="229"/>
                  <a:pt x="485" y="219"/>
                  <a:pt x="564" y="241"/>
                </a:cubicBezTo>
                <a:cubicBezTo>
                  <a:pt x="588" y="248"/>
                  <a:pt x="636" y="265"/>
                  <a:pt x="636" y="265"/>
                </a:cubicBezTo>
                <a:cubicBezTo>
                  <a:pt x="722" y="236"/>
                  <a:pt x="694" y="220"/>
                  <a:pt x="732" y="277"/>
                </a:cubicBezTo>
                <a:cubicBezTo>
                  <a:pt x="748" y="343"/>
                  <a:pt x="754" y="340"/>
                  <a:pt x="816" y="361"/>
                </a:cubicBezTo>
                <a:cubicBezTo>
                  <a:pt x="828" y="357"/>
                  <a:pt x="843" y="358"/>
                  <a:pt x="852" y="349"/>
                </a:cubicBezTo>
                <a:cubicBezTo>
                  <a:pt x="877" y="324"/>
                  <a:pt x="857" y="241"/>
                  <a:pt x="852" y="229"/>
                </a:cubicBezTo>
                <a:cubicBezTo>
                  <a:pt x="846" y="216"/>
                  <a:pt x="828" y="213"/>
                  <a:pt x="816" y="205"/>
                </a:cubicBezTo>
                <a:cubicBezTo>
                  <a:pt x="778" y="148"/>
                  <a:pt x="797" y="183"/>
                  <a:pt x="768" y="97"/>
                </a:cubicBezTo>
                <a:cubicBezTo>
                  <a:pt x="763" y="81"/>
                  <a:pt x="736" y="90"/>
                  <a:pt x="720" y="85"/>
                </a:cubicBezTo>
                <a:cubicBezTo>
                  <a:pt x="696" y="78"/>
                  <a:pt x="672" y="69"/>
                  <a:pt x="648" y="61"/>
                </a:cubicBezTo>
                <a:cubicBezTo>
                  <a:pt x="536" y="24"/>
                  <a:pt x="625" y="50"/>
                  <a:pt x="372" y="37"/>
                </a:cubicBezTo>
                <a:cubicBezTo>
                  <a:pt x="313" y="17"/>
                  <a:pt x="349" y="25"/>
                  <a:pt x="264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4639" name="Group 85">
            <a:extLst>
              <a:ext uri="{FF2B5EF4-FFF2-40B4-BE49-F238E27FC236}">
                <a16:creationId xmlns:a16="http://schemas.microsoft.com/office/drawing/2014/main" id="{33BB214B-458D-81EA-A78E-DCA3C02B744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33488"/>
            <a:ext cx="762000" cy="914400"/>
            <a:chOff x="2976" y="780"/>
            <a:chExt cx="480" cy="576"/>
          </a:xfrm>
        </p:grpSpPr>
        <p:sp>
          <p:nvSpPr>
            <p:cNvPr id="24694" name="Rectangle 86">
              <a:extLst>
                <a:ext uri="{FF2B5EF4-FFF2-40B4-BE49-F238E27FC236}">
                  <a16:creationId xmlns:a16="http://schemas.microsoft.com/office/drawing/2014/main" id="{5CE8F155-6CC9-E8FD-8D58-FA038392E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780"/>
              <a:ext cx="192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4695" name="Freeform 87">
              <a:extLst>
                <a:ext uri="{FF2B5EF4-FFF2-40B4-BE49-F238E27FC236}">
                  <a16:creationId xmlns:a16="http://schemas.microsoft.com/office/drawing/2014/main" id="{C69349D9-B3D2-15E0-22F4-9D1C09A82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828"/>
              <a:ext cx="216" cy="480"/>
            </a:xfrm>
            <a:custGeom>
              <a:avLst/>
              <a:gdLst>
                <a:gd name="T0" fmla="*/ 0 w 216"/>
                <a:gd name="T1" fmla="*/ 0 h 480"/>
                <a:gd name="T2" fmla="*/ 144 w 216"/>
                <a:gd name="T3" fmla="*/ 0 h 480"/>
                <a:gd name="T4" fmla="*/ 216 w 216"/>
                <a:gd name="T5" fmla="*/ 222 h 480"/>
                <a:gd name="T6" fmla="*/ 144 w 216"/>
                <a:gd name="T7" fmla="*/ 480 h 480"/>
                <a:gd name="T8" fmla="*/ 0 w 216"/>
                <a:gd name="T9" fmla="*/ 480 h 480"/>
                <a:gd name="T10" fmla="*/ 0 w 216"/>
                <a:gd name="T11" fmla="*/ 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480"/>
                <a:gd name="T20" fmla="*/ 216 w 216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480">
                  <a:moveTo>
                    <a:pt x="0" y="0"/>
                  </a:moveTo>
                  <a:lnTo>
                    <a:pt x="144" y="0"/>
                  </a:lnTo>
                  <a:lnTo>
                    <a:pt x="216" y="222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696" name="Freeform 88">
              <a:extLst>
                <a:ext uri="{FF2B5EF4-FFF2-40B4-BE49-F238E27FC236}">
                  <a16:creationId xmlns:a16="http://schemas.microsoft.com/office/drawing/2014/main" id="{7BC4D391-C6E2-1C4C-D2DE-6F385FC8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828"/>
              <a:ext cx="237" cy="480"/>
            </a:xfrm>
            <a:custGeom>
              <a:avLst/>
              <a:gdLst>
                <a:gd name="T0" fmla="*/ 93 w 237"/>
                <a:gd name="T1" fmla="*/ 0 h 480"/>
                <a:gd name="T2" fmla="*/ 237 w 237"/>
                <a:gd name="T3" fmla="*/ 0 h 480"/>
                <a:gd name="T4" fmla="*/ 237 w 237"/>
                <a:gd name="T5" fmla="*/ 480 h 480"/>
                <a:gd name="T6" fmla="*/ 93 w 237"/>
                <a:gd name="T7" fmla="*/ 480 h 480"/>
                <a:gd name="T8" fmla="*/ 0 w 237"/>
                <a:gd name="T9" fmla="*/ 228 h 480"/>
                <a:gd name="T10" fmla="*/ 93 w 237"/>
                <a:gd name="T11" fmla="*/ 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"/>
                <a:gd name="T19" fmla="*/ 0 h 480"/>
                <a:gd name="T20" fmla="*/ 237 w 237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" h="480">
                  <a:moveTo>
                    <a:pt x="93" y="0"/>
                  </a:moveTo>
                  <a:lnTo>
                    <a:pt x="237" y="0"/>
                  </a:lnTo>
                  <a:lnTo>
                    <a:pt x="237" y="480"/>
                  </a:lnTo>
                  <a:lnTo>
                    <a:pt x="93" y="480"/>
                  </a:lnTo>
                  <a:lnTo>
                    <a:pt x="0" y="2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4640" name="Oval 89">
            <a:extLst>
              <a:ext uri="{FF2B5EF4-FFF2-40B4-BE49-F238E27FC236}">
                <a16:creationId xmlns:a16="http://schemas.microsoft.com/office/drawing/2014/main" id="{77AA5452-AA88-28D6-7076-E20F238AF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41" name="Oval 90">
            <a:extLst>
              <a:ext uri="{FF2B5EF4-FFF2-40B4-BE49-F238E27FC236}">
                <a16:creationId xmlns:a16="http://schemas.microsoft.com/office/drawing/2014/main" id="{DD1DD828-C9D8-5DD6-0896-007E8521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066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42" name="Oval 91">
            <a:extLst>
              <a:ext uri="{FF2B5EF4-FFF2-40B4-BE49-F238E27FC236}">
                <a16:creationId xmlns:a16="http://schemas.microsoft.com/office/drawing/2014/main" id="{5D5C4288-35C5-F5D3-E295-CAECC97E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914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43" name="Oval 92">
            <a:extLst>
              <a:ext uri="{FF2B5EF4-FFF2-40B4-BE49-F238E27FC236}">
                <a16:creationId xmlns:a16="http://schemas.microsoft.com/office/drawing/2014/main" id="{5CF24D14-4FCC-9368-1AC7-5E2693C7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838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44" name="Freeform 93">
            <a:extLst>
              <a:ext uri="{FF2B5EF4-FFF2-40B4-BE49-F238E27FC236}">
                <a16:creationId xmlns:a16="http://schemas.microsoft.com/office/drawing/2014/main" id="{F2EC205E-3FDB-69DA-68A8-7F3A9FE685E2}"/>
              </a:ext>
            </a:extLst>
          </p:cNvPr>
          <p:cNvSpPr>
            <a:spLocks/>
          </p:cNvSpPr>
          <p:nvPr/>
        </p:nvSpPr>
        <p:spPr bwMode="auto">
          <a:xfrm>
            <a:off x="5913438" y="2338388"/>
            <a:ext cx="1176337" cy="749300"/>
          </a:xfrm>
          <a:custGeom>
            <a:avLst/>
            <a:gdLst>
              <a:gd name="T0" fmla="*/ 2147483646 w 741"/>
              <a:gd name="T1" fmla="*/ 2147483646 h 472"/>
              <a:gd name="T2" fmla="*/ 2147483646 w 741"/>
              <a:gd name="T3" fmla="*/ 2147483646 h 472"/>
              <a:gd name="T4" fmla="*/ 2147483646 w 741"/>
              <a:gd name="T5" fmla="*/ 2147483646 h 472"/>
              <a:gd name="T6" fmla="*/ 2147483646 w 741"/>
              <a:gd name="T7" fmla="*/ 2147483646 h 472"/>
              <a:gd name="T8" fmla="*/ 2147483646 w 741"/>
              <a:gd name="T9" fmla="*/ 2147483646 h 472"/>
              <a:gd name="T10" fmla="*/ 2147483646 w 741"/>
              <a:gd name="T11" fmla="*/ 2147483646 h 472"/>
              <a:gd name="T12" fmla="*/ 2147483646 w 741"/>
              <a:gd name="T13" fmla="*/ 2147483646 h 472"/>
              <a:gd name="T14" fmla="*/ 2147483646 w 741"/>
              <a:gd name="T15" fmla="*/ 2147483646 h 472"/>
              <a:gd name="T16" fmla="*/ 2147483646 w 741"/>
              <a:gd name="T17" fmla="*/ 2147483646 h 472"/>
              <a:gd name="T18" fmla="*/ 2147483646 w 741"/>
              <a:gd name="T19" fmla="*/ 2147483646 h 472"/>
              <a:gd name="T20" fmla="*/ 2147483646 w 741"/>
              <a:gd name="T21" fmla="*/ 2147483646 h 472"/>
              <a:gd name="T22" fmla="*/ 2147483646 w 741"/>
              <a:gd name="T23" fmla="*/ 2147483646 h 472"/>
              <a:gd name="T24" fmla="*/ 2147483646 w 741"/>
              <a:gd name="T25" fmla="*/ 2147483646 h 472"/>
              <a:gd name="T26" fmla="*/ 2147483646 w 741"/>
              <a:gd name="T27" fmla="*/ 2147483646 h 472"/>
              <a:gd name="T28" fmla="*/ 2147483646 w 741"/>
              <a:gd name="T29" fmla="*/ 2147483646 h 472"/>
              <a:gd name="T30" fmla="*/ 2147483646 w 741"/>
              <a:gd name="T31" fmla="*/ 2147483646 h 472"/>
              <a:gd name="T32" fmla="*/ 2147483646 w 741"/>
              <a:gd name="T33" fmla="*/ 2147483646 h 472"/>
              <a:gd name="T34" fmla="*/ 2147483646 w 741"/>
              <a:gd name="T35" fmla="*/ 2147483646 h 472"/>
              <a:gd name="T36" fmla="*/ 2147483646 w 741"/>
              <a:gd name="T37" fmla="*/ 2147483646 h 472"/>
              <a:gd name="T38" fmla="*/ 2147483646 w 741"/>
              <a:gd name="T39" fmla="*/ 2147483646 h 472"/>
              <a:gd name="T40" fmla="*/ 2147483646 w 741"/>
              <a:gd name="T41" fmla="*/ 2147483646 h 472"/>
              <a:gd name="T42" fmla="*/ 2147483646 w 741"/>
              <a:gd name="T43" fmla="*/ 2147483646 h 472"/>
              <a:gd name="T44" fmla="*/ 2147483646 w 741"/>
              <a:gd name="T45" fmla="*/ 2147483646 h 472"/>
              <a:gd name="T46" fmla="*/ 2147483646 w 741"/>
              <a:gd name="T47" fmla="*/ 2147483646 h 472"/>
              <a:gd name="T48" fmla="*/ 2147483646 w 741"/>
              <a:gd name="T49" fmla="*/ 2147483646 h 4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41"/>
              <a:gd name="T76" fmla="*/ 0 h 472"/>
              <a:gd name="T77" fmla="*/ 741 w 741"/>
              <a:gd name="T78" fmla="*/ 472 h 4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41" h="472">
                <a:moveTo>
                  <a:pt x="175" y="3"/>
                </a:moveTo>
                <a:cubicBezTo>
                  <a:pt x="172" y="4"/>
                  <a:pt x="99" y="21"/>
                  <a:pt x="91" y="27"/>
                </a:cubicBezTo>
                <a:cubicBezTo>
                  <a:pt x="13" y="89"/>
                  <a:pt x="121" y="45"/>
                  <a:pt x="31" y="75"/>
                </a:cubicBezTo>
                <a:cubicBezTo>
                  <a:pt x="8" y="145"/>
                  <a:pt x="0" y="190"/>
                  <a:pt x="43" y="255"/>
                </a:cubicBezTo>
                <a:cubicBezTo>
                  <a:pt x="45" y="267"/>
                  <a:pt x="58" y="414"/>
                  <a:pt x="79" y="435"/>
                </a:cubicBezTo>
                <a:cubicBezTo>
                  <a:pt x="88" y="444"/>
                  <a:pt x="103" y="444"/>
                  <a:pt x="115" y="447"/>
                </a:cubicBezTo>
                <a:cubicBezTo>
                  <a:pt x="147" y="456"/>
                  <a:pt x="211" y="471"/>
                  <a:pt x="211" y="471"/>
                </a:cubicBezTo>
                <a:cubicBezTo>
                  <a:pt x="239" y="467"/>
                  <a:pt x="270" y="472"/>
                  <a:pt x="295" y="459"/>
                </a:cubicBezTo>
                <a:cubicBezTo>
                  <a:pt x="313" y="450"/>
                  <a:pt x="317" y="425"/>
                  <a:pt x="331" y="411"/>
                </a:cubicBezTo>
                <a:cubicBezTo>
                  <a:pt x="341" y="401"/>
                  <a:pt x="355" y="395"/>
                  <a:pt x="367" y="387"/>
                </a:cubicBezTo>
                <a:cubicBezTo>
                  <a:pt x="371" y="375"/>
                  <a:pt x="371" y="361"/>
                  <a:pt x="379" y="351"/>
                </a:cubicBezTo>
                <a:cubicBezTo>
                  <a:pt x="388" y="340"/>
                  <a:pt x="410" y="341"/>
                  <a:pt x="415" y="327"/>
                </a:cubicBezTo>
                <a:cubicBezTo>
                  <a:pt x="443" y="249"/>
                  <a:pt x="417" y="193"/>
                  <a:pt x="463" y="123"/>
                </a:cubicBezTo>
                <a:cubicBezTo>
                  <a:pt x="463" y="123"/>
                  <a:pt x="541" y="141"/>
                  <a:pt x="547" y="147"/>
                </a:cubicBezTo>
                <a:cubicBezTo>
                  <a:pt x="556" y="156"/>
                  <a:pt x="551" y="173"/>
                  <a:pt x="559" y="183"/>
                </a:cubicBezTo>
                <a:cubicBezTo>
                  <a:pt x="577" y="205"/>
                  <a:pt x="639" y="246"/>
                  <a:pt x="667" y="255"/>
                </a:cubicBezTo>
                <a:cubicBezTo>
                  <a:pt x="687" y="251"/>
                  <a:pt x="710" y="254"/>
                  <a:pt x="727" y="243"/>
                </a:cubicBezTo>
                <a:cubicBezTo>
                  <a:pt x="738" y="236"/>
                  <a:pt x="739" y="220"/>
                  <a:pt x="739" y="207"/>
                </a:cubicBezTo>
                <a:cubicBezTo>
                  <a:pt x="739" y="159"/>
                  <a:pt x="741" y="109"/>
                  <a:pt x="727" y="63"/>
                </a:cubicBezTo>
                <a:cubicBezTo>
                  <a:pt x="723" y="51"/>
                  <a:pt x="702" y="57"/>
                  <a:pt x="691" y="51"/>
                </a:cubicBezTo>
                <a:cubicBezTo>
                  <a:pt x="678" y="45"/>
                  <a:pt x="667" y="35"/>
                  <a:pt x="655" y="27"/>
                </a:cubicBezTo>
                <a:cubicBezTo>
                  <a:pt x="609" y="38"/>
                  <a:pt x="579" y="60"/>
                  <a:pt x="535" y="75"/>
                </a:cubicBezTo>
                <a:cubicBezTo>
                  <a:pt x="439" y="71"/>
                  <a:pt x="342" y="77"/>
                  <a:pt x="247" y="63"/>
                </a:cubicBezTo>
                <a:cubicBezTo>
                  <a:pt x="230" y="61"/>
                  <a:pt x="225" y="36"/>
                  <a:pt x="211" y="27"/>
                </a:cubicBezTo>
                <a:cubicBezTo>
                  <a:pt x="171" y="0"/>
                  <a:pt x="175" y="32"/>
                  <a:pt x="175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645" name="Freeform 94">
            <a:extLst>
              <a:ext uri="{FF2B5EF4-FFF2-40B4-BE49-F238E27FC236}">
                <a16:creationId xmlns:a16="http://schemas.microsoft.com/office/drawing/2014/main" id="{141C51F7-1D04-F28B-C2F2-D0B024073F1E}"/>
              </a:ext>
            </a:extLst>
          </p:cNvPr>
          <p:cNvSpPr>
            <a:spLocks/>
          </p:cNvSpPr>
          <p:nvPr/>
        </p:nvSpPr>
        <p:spPr bwMode="auto">
          <a:xfrm>
            <a:off x="1828800" y="2190750"/>
            <a:ext cx="657225" cy="2833688"/>
          </a:xfrm>
          <a:custGeom>
            <a:avLst/>
            <a:gdLst>
              <a:gd name="T0" fmla="*/ 0 w 414"/>
              <a:gd name="T1" fmla="*/ 0 h 1785"/>
              <a:gd name="T2" fmla="*/ 2147483646 w 414"/>
              <a:gd name="T3" fmla="*/ 2147483646 h 1785"/>
              <a:gd name="T4" fmla="*/ 2147483646 w 414"/>
              <a:gd name="T5" fmla="*/ 2147483646 h 1785"/>
              <a:gd name="T6" fmla="*/ 2147483646 w 414"/>
              <a:gd name="T7" fmla="*/ 2147483646 h 1785"/>
              <a:gd name="T8" fmla="*/ 2147483646 w 414"/>
              <a:gd name="T9" fmla="*/ 2147483646 h 17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4"/>
              <a:gd name="T16" fmla="*/ 0 h 1785"/>
              <a:gd name="T17" fmla="*/ 414 w 414"/>
              <a:gd name="T18" fmla="*/ 1785 h 17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4" h="1785">
                <a:moveTo>
                  <a:pt x="0" y="0"/>
                </a:moveTo>
                <a:cubicBezTo>
                  <a:pt x="11" y="5"/>
                  <a:pt x="48" y="10"/>
                  <a:pt x="68" y="32"/>
                </a:cubicBezTo>
                <a:cubicBezTo>
                  <a:pt x="88" y="54"/>
                  <a:pt x="102" y="71"/>
                  <a:pt x="120" y="132"/>
                </a:cubicBezTo>
                <a:cubicBezTo>
                  <a:pt x="138" y="193"/>
                  <a:pt x="127" y="121"/>
                  <a:pt x="176" y="396"/>
                </a:cubicBezTo>
                <a:cubicBezTo>
                  <a:pt x="225" y="671"/>
                  <a:pt x="365" y="1496"/>
                  <a:pt x="414" y="1785"/>
                </a:cubicBezTo>
              </a:path>
            </a:pathLst>
          </a:custGeom>
          <a:noFill/>
          <a:ln w="57150" cmpd="sng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4646" name="Group 95">
            <a:extLst>
              <a:ext uri="{FF2B5EF4-FFF2-40B4-BE49-F238E27FC236}">
                <a16:creationId xmlns:a16="http://schemas.microsoft.com/office/drawing/2014/main" id="{DB00A21F-E9A6-6816-3C84-0EE256FCDAD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776288" cy="790575"/>
            <a:chOff x="960" y="432"/>
            <a:chExt cx="480" cy="480"/>
          </a:xfrm>
        </p:grpSpPr>
        <p:sp>
          <p:nvSpPr>
            <p:cNvPr id="24692" name="Freeform 96">
              <a:extLst>
                <a:ext uri="{FF2B5EF4-FFF2-40B4-BE49-F238E27FC236}">
                  <a16:creationId xmlns:a16="http://schemas.microsoft.com/office/drawing/2014/main" id="{50D4EACC-82ED-1C8C-9FFE-51277B22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693" name="Freeform 97">
              <a:extLst>
                <a:ext uri="{FF2B5EF4-FFF2-40B4-BE49-F238E27FC236}">
                  <a16:creationId xmlns:a16="http://schemas.microsoft.com/office/drawing/2014/main" id="{916B36C2-4BA4-AE43-F77A-E02C651B1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4647" name="Freeform 98">
            <a:extLst>
              <a:ext uri="{FF2B5EF4-FFF2-40B4-BE49-F238E27FC236}">
                <a16:creationId xmlns:a16="http://schemas.microsoft.com/office/drawing/2014/main" id="{6BF3831F-434B-558E-FF9A-A4C631AFF9C4}"/>
              </a:ext>
            </a:extLst>
          </p:cNvPr>
          <p:cNvSpPr>
            <a:spLocks/>
          </p:cNvSpPr>
          <p:nvPr/>
        </p:nvSpPr>
        <p:spPr bwMode="auto">
          <a:xfrm>
            <a:off x="2481263" y="5019675"/>
            <a:ext cx="152400" cy="423863"/>
          </a:xfrm>
          <a:custGeom>
            <a:avLst/>
            <a:gdLst>
              <a:gd name="T0" fmla="*/ 0 w 96"/>
              <a:gd name="T1" fmla="*/ 0 h 267"/>
              <a:gd name="T2" fmla="*/ 2147483646 w 96"/>
              <a:gd name="T3" fmla="*/ 2147483646 h 267"/>
              <a:gd name="T4" fmla="*/ 2147483646 w 96"/>
              <a:gd name="T5" fmla="*/ 2147483646 h 267"/>
              <a:gd name="T6" fmla="*/ 0 60000 65536"/>
              <a:gd name="T7" fmla="*/ 0 60000 65536"/>
              <a:gd name="T8" fmla="*/ 0 60000 65536"/>
              <a:gd name="T9" fmla="*/ 0 w 96"/>
              <a:gd name="T10" fmla="*/ 0 h 267"/>
              <a:gd name="T11" fmla="*/ 96 w 96"/>
              <a:gd name="T12" fmla="*/ 267 h 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67">
                <a:moveTo>
                  <a:pt x="0" y="0"/>
                </a:moveTo>
                <a:cubicBezTo>
                  <a:pt x="7" y="32"/>
                  <a:pt x="23" y="148"/>
                  <a:pt x="39" y="192"/>
                </a:cubicBezTo>
                <a:cubicBezTo>
                  <a:pt x="55" y="236"/>
                  <a:pt x="87" y="255"/>
                  <a:pt x="96" y="267"/>
                </a:cubicBezTo>
              </a:path>
            </a:pathLst>
          </a:custGeom>
          <a:noFill/>
          <a:ln w="57150" cmpd="sng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4648" name="Group 99">
            <a:extLst>
              <a:ext uri="{FF2B5EF4-FFF2-40B4-BE49-F238E27FC236}">
                <a16:creationId xmlns:a16="http://schemas.microsoft.com/office/drawing/2014/main" id="{E6F90F97-38EA-3B5D-9B66-8461AE42B78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181600"/>
            <a:ext cx="3733800" cy="457200"/>
            <a:chOff x="48" y="3264"/>
            <a:chExt cx="2352" cy="288"/>
          </a:xfrm>
        </p:grpSpPr>
        <p:sp>
          <p:nvSpPr>
            <p:cNvPr id="24690" name="Text Box 100">
              <a:extLst>
                <a:ext uri="{FF2B5EF4-FFF2-40B4-BE49-F238E27FC236}">
                  <a16:creationId xmlns:a16="http://schemas.microsoft.com/office/drawing/2014/main" id="{B08ECE8B-E013-FCF8-6FAC-9356DA41C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2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-75</a:t>
              </a:r>
              <a:endParaRPr lang="es-ES" altLang="en-US" sz="2400"/>
            </a:p>
          </p:txBody>
        </p:sp>
        <p:sp>
          <p:nvSpPr>
            <p:cNvPr id="24691" name="Line 101">
              <a:extLst>
                <a:ext uri="{FF2B5EF4-FFF2-40B4-BE49-F238E27FC236}">
                  <a16:creationId xmlns:a16="http://schemas.microsoft.com/office/drawing/2014/main" id="{6FEB0B81-941C-5A6D-66FF-8F41092E6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456"/>
              <a:ext cx="1968" cy="0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649" name="Group 103">
            <a:extLst>
              <a:ext uri="{FF2B5EF4-FFF2-40B4-BE49-F238E27FC236}">
                <a16:creationId xmlns:a16="http://schemas.microsoft.com/office/drawing/2014/main" id="{74DBDE04-22E8-79E5-A0B8-6723086CCE93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1046163"/>
            <a:ext cx="1008063" cy="511175"/>
            <a:chOff x="3515" y="3566"/>
            <a:chExt cx="635" cy="322"/>
          </a:xfrm>
        </p:grpSpPr>
        <p:sp>
          <p:nvSpPr>
            <p:cNvPr id="24688" name="Text Box 104">
              <a:extLst>
                <a:ext uri="{FF2B5EF4-FFF2-40B4-BE49-F238E27FC236}">
                  <a16:creationId xmlns:a16="http://schemas.microsoft.com/office/drawing/2014/main" id="{45BC818E-FABD-B193-FE7E-BFB68B7D8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4689" name="Text Box 105">
              <a:extLst>
                <a:ext uri="{FF2B5EF4-FFF2-40B4-BE49-F238E27FC236}">
                  <a16:creationId xmlns:a16="http://schemas.microsoft.com/office/drawing/2014/main" id="{6A503531-182D-F11D-3F90-2A9EF086F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</a:rPr>
                <a:t>Na</a:t>
              </a:r>
              <a:r>
                <a:rPr lang="es-ES" altLang="en-US" sz="1800" b="1" baseline="300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24650" name="Group 106">
            <a:extLst>
              <a:ext uri="{FF2B5EF4-FFF2-40B4-BE49-F238E27FC236}">
                <a16:creationId xmlns:a16="http://schemas.microsoft.com/office/drawing/2014/main" id="{95BE39AB-C942-23FC-4F40-2746C7D56EED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5445125"/>
            <a:ext cx="1008063" cy="511175"/>
            <a:chOff x="3515" y="3566"/>
            <a:chExt cx="635" cy="322"/>
          </a:xfrm>
        </p:grpSpPr>
        <p:sp>
          <p:nvSpPr>
            <p:cNvPr id="24686" name="Text Box 107">
              <a:extLst>
                <a:ext uri="{FF2B5EF4-FFF2-40B4-BE49-F238E27FC236}">
                  <a16:creationId xmlns:a16="http://schemas.microsoft.com/office/drawing/2014/main" id="{CEEA1EC7-8D85-07B8-D94E-C466D1DEB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24687" name="Text Box 108">
              <a:extLst>
                <a:ext uri="{FF2B5EF4-FFF2-40B4-BE49-F238E27FC236}">
                  <a16:creationId xmlns:a16="http://schemas.microsoft.com/office/drawing/2014/main" id="{7F4D3CCE-336A-8871-B389-F9B37BE10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chemeClr val="accent2"/>
                  </a:solidFill>
                </a:rPr>
                <a:t>K</a:t>
              </a:r>
              <a:r>
                <a:rPr lang="es-ES" altLang="en-US" sz="1800" b="1" baseline="30000">
                  <a:solidFill>
                    <a:schemeClr val="accent2"/>
                  </a:solidFill>
                </a:rPr>
                <a:t>+</a:t>
              </a:r>
            </a:p>
          </p:txBody>
        </p:sp>
      </p:grpSp>
      <p:grpSp>
        <p:nvGrpSpPr>
          <p:cNvPr id="24651" name="Group 109">
            <a:extLst>
              <a:ext uri="{FF2B5EF4-FFF2-40B4-BE49-F238E27FC236}">
                <a16:creationId xmlns:a16="http://schemas.microsoft.com/office/drawing/2014/main" id="{BE887DDF-7554-D555-5184-71CD5775F43D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4221163"/>
            <a:ext cx="2806700" cy="1368425"/>
            <a:chOff x="3878" y="2659"/>
            <a:chExt cx="1768" cy="862"/>
          </a:xfrm>
        </p:grpSpPr>
        <p:sp>
          <p:nvSpPr>
            <p:cNvPr id="24681" name="Text Box 111">
              <a:extLst>
                <a:ext uri="{FF2B5EF4-FFF2-40B4-BE49-F238E27FC236}">
                  <a16:creationId xmlns:a16="http://schemas.microsoft.com/office/drawing/2014/main" id="{6DDB304E-E17A-8A76-A3D6-8D88879F7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704"/>
              <a:ext cx="816" cy="40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/>
                <a:t>No movement</a:t>
              </a:r>
            </a:p>
          </p:txBody>
        </p:sp>
        <p:sp>
          <p:nvSpPr>
            <p:cNvPr id="24682" name="Line 113">
              <a:extLst>
                <a:ext uri="{FF2B5EF4-FFF2-40B4-BE49-F238E27FC236}">
                  <a16:creationId xmlns:a16="http://schemas.microsoft.com/office/drawing/2014/main" id="{D0A26A3D-133D-B4B2-5617-4432F79E8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93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83" name="Line 114">
              <a:extLst>
                <a:ext uri="{FF2B5EF4-FFF2-40B4-BE49-F238E27FC236}">
                  <a16:creationId xmlns:a16="http://schemas.microsoft.com/office/drawing/2014/main" id="{F33D3184-4D67-AEE1-9FBD-62862D640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20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84" name="Text Box 115">
              <a:extLst>
                <a:ext uri="{FF2B5EF4-FFF2-40B4-BE49-F238E27FC236}">
                  <a16:creationId xmlns:a16="http://schemas.microsoft.com/office/drawing/2014/main" id="{24E5612A-89AB-803C-8682-E014A2227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659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/>
                <a:t>NO</a:t>
              </a:r>
            </a:p>
          </p:txBody>
        </p:sp>
        <p:sp>
          <p:nvSpPr>
            <p:cNvPr id="24685" name="Text Box 116">
              <a:extLst>
                <a:ext uri="{FF2B5EF4-FFF2-40B4-BE49-F238E27FC236}">
                  <a16:creationId xmlns:a16="http://schemas.microsoft.com/office/drawing/2014/main" id="{338201F5-E2EC-9D9F-2044-A555A407F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187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/>
                <a:t>YES</a:t>
              </a:r>
            </a:p>
          </p:txBody>
        </p:sp>
      </p:grpSp>
      <p:grpSp>
        <p:nvGrpSpPr>
          <p:cNvPr id="24652" name="Group 117">
            <a:extLst>
              <a:ext uri="{FF2B5EF4-FFF2-40B4-BE49-F238E27FC236}">
                <a16:creationId xmlns:a16="http://schemas.microsoft.com/office/drawing/2014/main" id="{7446E174-BC22-BB05-043B-579BF7D355C1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3716338"/>
            <a:ext cx="935037" cy="1009650"/>
            <a:chOff x="4377" y="2341"/>
            <a:chExt cx="589" cy="636"/>
          </a:xfrm>
        </p:grpSpPr>
        <p:sp>
          <p:nvSpPr>
            <p:cNvPr id="24679" name="Oval 118">
              <a:extLst>
                <a:ext uri="{FF2B5EF4-FFF2-40B4-BE49-F238E27FC236}">
                  <a16:creationId xmlns:a16="http://schemas.microsoft.com/office/drawing/2014/main" id="{09200D44-19AF-CBF1-1FEF-305EBC80D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659"/>
              <a:ext cx="408" cy="31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4680" name="Text Box 119">
              <a:extLst>
                <a:ext uri="{FF2B5EF4-FFF2-40B4-BE49-F238E27FC236}">
                  <a16:creationId xmlns:a16="http://schemas.microsoft.com/office/drawing/2014/main" id="{F5E7FA24-D9A4-FB1F-06F1-3C83B37D3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341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rgbClr val="FF0000"/>
                  </a:solidFill>
                </a:rPr>
                <a:t>Na+</a:t>
              </a:r>
            </a:p>
          </p:txBody>
        </p:sp>
      </p:grpSp>
      <p:grpSp>
        <p:nvGrpSpPr>
          <p:cNvPr id="16464" name="Group 120">
            <a:extLst>
              <a:ext uri="{FF2B5EF4-FFF2-40B4-BE49-F238E27FC236}">
                <a16:creationId xmlns:a16="http://schemas.microsoft.com/office/drawing/2014/main" id="{A896A1B9-6E79-5B06-3F8C-8AF81EC713C7}"/>
              </a:ext>
            </a:extLst>
          </p:cNvPr>
          <p:cNvGrpSpPr>
            <a:grpSpLocks/>
          </p:cNvGrpSpPr>
          <p:nvPr/>
        </p:nvGrpSpPr>
        <p:grpSpPr bwMode="auto">
          <a:xfrm>
            <a:off x="6176963" y="5070475"/>
            <a:ext cx="1682750" cy="511175"/>
            <a:chOff x="3891" y="3194"/>
            <a:chExt cx="1060" cy="322"/>
          </a:xfrm>
        </p:grpSpPr>
        <p:sp>
          <p:nvSpPr>
            <p:cNvPr id="24677" name="Oval 121">
              <a:extLst>
                <a:ext uri="{FF2B5EF4-FFF2-40B4-BE49-F238E27FC236}">
                  <a16:creationId xmlns:a16="http://schemas.microsoft.com/office/drawing/2014/main" id="{20EA7E46-F69B-9574-A2F8-6696A2A8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3198"/>
              <a:ext cx="525" cy="318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4678" name="Text Box 122">
              <a:extLst>
                <a:ext uri="{FF2B5EF4-FFF2-40B4-BE49-F238E27FC236}">
                  <a16:creationId xmlns:a16="http://schemas.microsoft.com/office/drawing/2014/main" id="{B4E48593-8384-A1A4-84E2-E291669C3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2" y="3194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chemeClr val="accent2"/>
                  </a:solidFill>
                </a:rPr>
                <a:t>K+</a:t>
              </a:r>
            </a:p>
          </p:txBody>
        </p:sp>
      </p:grpSp>
      <p:sp>
        <p:nvSpPr>
          <p:cNvPr id="24654" name="Oval 123">
            <a:extLst>
              <a:ext uri="{FF2B5EF4-FFF2-40B4-BE49-F238E27FC236}">
                <a16:creationId xmlns:a16="http://schemas.microsoft.com/office/drawing/2014/main" id="{373FB28B-266C-37C1-B1C4-9C5AA683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55" name="Oval 124">
            <a:extLst>
              <a:ext uri="{FF2B5EF4-FFF2-40B4-BE49-F238E27FC236}">
                <a16:creationId xmlns:a16="http://schemas.microsoft.com/office/drawing/2014/main" id="{DF068448-6019-7850-A11D-9E5B5978E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56" name="Oval 125">
            <a:extLst>
              <a:ext uri="{FF2B5EF4-FFF2-40B4-BE49-F238E27FC236}">
                <a16:creationId xmlns:a16="http://schemas.microsoft.com/office/drawing/2014/main" id="{80B60043-043E-B916-8957-AE3BA984A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57" name="Oval 126">
            <a:extLst>
              <a:ext uri="{FF2B5EF4-FFF2-40B4-BE49-F238E27FC236}">
                <a16:creationId xmlns:a16="http://schemas.microsoft.com/office/drawing/2014/main" id="{85D16DD1-0F5C-77CF-6BB7-845A720E7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58" name="Oval 127">
            <a:extLst>
              <a:ext uri="{FF2B5EF4-FFF2-40B4-BE49-F238E27FC236}">
                <a16:creationId xmlns:a16="http://schemas.microsoft.com/office/drawing/2014/main" id="{7EB0C08E-52A2-40B6-21B8-D08A0C63A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59" name="Oval 128">
            <a:extLst>
              <a:ext uri="{FF2B5EF4-FFF2-40B4-BE49-F238E27FC236}">
                <a16:creationId xmlns:a16="http://schemas.microsoft.com/office/drawing/2014/main" id="{881175CF-DBA8-4E0B-308D-3D7FA242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60" name="Oval 129">
            <a:extLst>
              <a:ext uri="{FF2B5EF4-FFF2-40B4-BE49-F238E27FC236}">
                <a16:creationId xmlns:a16="http://schemas.microsoft.com/office/drawing/2014/main" id="{A7465225-8C2F-5095-E879-745786865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61" name="Oval 130">
            <a:extLst>
              <a:ext uri="{FF2B5EF4-FFF2-40B4-BE49-F238E27FC236}">
                <a16:creationId xmlns:a16="http://schemas.microsoft.com/office/drawing/2014/main" id="{95132FB9-BFE8-8232-4030-B3E65B3F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62" name="Oval 131">
            <a:extLst>
              <a:ext uri="{FF2B5EF4-FFF2-40B4-BE49-F238E27FC236}">
                <a16:creationId xmlns:a16="http://schemas.microsoft.com/office/drawing/2014/main" id="{6204A9B5-EAB5-4BA9-E3C9-9154EECD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63" name="Oval 132">
            <a:extLst>
              <a:ext uri="{FF2B5EF4-FFF2-40B4-BE49-F238E27FC236}">
                <a16:creationId xmlns:a16="http://schemas.microsoft.com/office/drawing/2014/main" id="{4E7ABEE4-C2DD-7986-4697-43E89502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64" name="Oval 133">
            <a:extLst>
              <a:ext uri="{FF2B5EF4-FFF2-40B4-BE49-F238E27FC236}">
                <a16:creationId xmlns:a16="http://schemas.microsoft.com/office/drawing/2014/main" id="{6418C383-DE8F-1788-7F86-89D7E1002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4665" name="Oval 134">
            <a:extLst>
              <a:ext uri="{FF2B5EF4-FFF2-40B4-BE49-F238E27FC236}">
                <a16:creationId xmlns:a16="http://schemas.microsoft.com/office/drawing/2014/main" id="{3C38B8A7-5D79-F0B8-5ACA-1524FC4F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24666" name="Group 135">
            <a:extLst>
              <a:ext uri="{FF2B5EF4-FFF2-40B4-BE49-F238E27FC236}">
                <a16:creationId xmlns:a16="http://schemas.microsoft.com/office/drawing/2014/main" id="{E0231795-9DA8-B953-EF46-DAD2E80DD2AC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912813"/>
            <a:ext cx="1182687" cy="2020887"/>
            <a:chOff x="4857" y="575"/>
            <a:chExt cx="745" cy="1273"/>
          </a:xfrm>
        </p:grpSpPr>
        <p:grpSp>
          <p:nvGrpSpPr>
            <p:cNvPr id="24671" name="Group 136">
              <a:extLst>
                <a:ext uri="{FF2B5EF4-FFF2-40B4-BE49-F238E27FC236}">
                  <a16:creationId xmlns:a16="http://schemas.microsoft.com/office/drawing/2014/main" id="{AC9ED589-7CE8-648F-108B-F8FF56E7791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989" y="743"/>
              <a:ext cx="300" cy="768"/>
              <a:chOff x="3072" y="624"/>
              <a:chExt cx="300" cy="768"/>
            </a:xfrm>
          </p:grpSpPr>
          <p:sp>
            <p:nvSpPr>
              <p:cNvPr id="24675" name="Freeform 137">
                <a:extLst>
                  <a:ext uri="{FF2B5EF4-FFF2-40B4-BE49-F238E27FC236}">
                    <a16:creationId xmlns:a16="http://schemas.microsoft.com/office/drawing/2014/main" id="{58EA77F9-9143-F109-35FD-6EC0DC33B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624"/>
                <a:ext cx="160" cy="768"/>
              </a:xfrm>
              <a:custGeom>
                <a:avLst/>
                <a:gdLst>
                  <a:gd name="T0" fmla="*/ 0 w 112"/>
                  <a:gd name="T1" fmla="*/ 0 h 960"/>
                  <a:gd name="T2" fmla="*/ 6939 w 112"/>
                  <a:gd name="T3" fmla="*/ 14 h 960"/>
                  <a:gd name="T4" fmla="*/ 6939 w 112"/>
                  <a:gd name="T5" fmla="*/ 56 h 960"/>
                  <a:gd name="T6" fmla="*/ 0 w 112"/>
                  <a:gd name="T7" fmla="*/ 6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0"/>
                  <a:gd name="T14" fmla="*/ 112 w 112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0">
                    <a:moveTo>
                      <a:pt x="0" y="0"/>
                    </a:moveTo>
                    <a:cubicBezTo>
                      <a:pt x="40" y="28"/>
                      <a:pt x="80" y="56"/>
                      <a:pt x="96" y="192"/>
                    </a:cubicBezTo>
                    <a:cubicBezTo>
                      <a:pt x="112" y="328"/>
                      <a:pt x="112" y="688"/>
                      <a:pt x="96" y="816"/>
                    </a:cubicBezTo>
                    <a:cubicBezTo>
                      <a:pt x="80" y="944"/>
                      <a:pt x="40" y="952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676" name="Freeform 138">
                <a:extLst>
                  <a:ext uri="{FF2B5EF4-FFF2-40B4-BE49-F238E27FC236}">
                    <a16:creationId xmlns:a16="http://schemas.microsoft.com/office/drawing/2014/main" id="{08D8A945-3B3B-F92B-679C-3373FDBA7D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12" y="624"/>
                <a:ext cx="160" cy="768"/>
              </a:xfrm>
              <a:custGeom>
                <a:avLst/>
                <a:gdLst>
                  <a:gd name="T0" fmla="*/ 0 w 112"/>
                  <a:gd name="T1" fmla="*/ 0 h 960"/>
                  <a:gd name="T2" fmla="*/ 6939 w 112"/>
                  <a:gd name="T3" fmla="*/ 14 h 960"/>
                  <a:gd name="T4" fmla="*/ 6939 w 112"/>
                  <a:gd name="T5" fmla="*/ 56 h 960"/>
                  <a:gd name="T6" fmla="*/ 0 w 112"/>
                  <a:gd name="T7" fmla="*/ 6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0"/>
                  <a:gd name="T14" fmla="*/ 112 w 112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0">
                    <a:moveTo>
                      <a:pt x="0" y="0"/>
                    </a:moveTo>
                    <a:cubicBezTo>
                      <a:pt x="40" y="28"/>
                      <a:pt x="80" y="56"/>
                      <a:pt x="96" y="192"/>
                    </a:cubicBezTo>
                    <a:cubicBezTo>
                      <a:pt x="112" y="328"/>
                      <a:pt x="112" y="688"/>
                      <a:pt x="96" y="816"/>
                    </a:cubicBezTo>
                    <a:cubicBezTo>
                      <a:pt x="80" y="944"/>
                      <a:pt x="40" y="952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4672" name="Oval 139">
              <a:extLst>
                <a:ext uri="{FF2B5EF4-FFF2-40B4-BE49-F238E27FC236}">
                  <a16:creationId xmlns:a16="http://schemas.microsoft.com/office/drawing/2014/main" id="{39FD4B1A-38D6-48E0-E852-FF4A36603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" y="671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4673" name="Oval 140">
              <a:extLst>
                <a:ext uri="{FF2B5EF4-FFF2-40B4-BE49-F238E27FC236}">
                  <a16:creationId xmlns:a16="http://schemas.microsoft.com/office/drawing/2014/main" id="{B8B91EF4-E5D9-D5FB-203A-914FBF4C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575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4674" name="Freeform 141">
              <a:extLst>
                <a:ext uri="{FF2B5EF4-FFF2-40B4-BE49-F238E27FC236}">
                  <a16:creationId xmlns:a16="http://schemas.microsoft.com/office/drawing/2014/main" id="{84B0AEB4-EBBA-B3DF-EABB-6AF1B1FC7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1480"/>
              <a:ext cx="583" cy="368"/>
            </a:xfrm>
            <a:custGeom>
              <a:avLst/>
              <a:gdLst>
                <a:gd name="T0" fmla="*/ 138 w 583"/>
                <a:gd name="T1" fmla="*/ 2 h 368"/>
                <a:gd name="T2" fmla="*/ 72 w 583"/>
                <a:gd name="T3" fmla="*/ 21 h 368"/>
                <a:gd name="T4" fmla="*/ 24 w 583"/>
                <a:gd name="T5" fmla="*/ 58 h 368"/>
                <a:gd name="T6" fmla="*/ 34 w 583"/>
                <a:gd name="T7" fmla="*/ 196 h 368"/>
                <a:gd name="T8" fmla="*/ 62 w 583"/>
                <a:gd name="T9" fmla="*/ 334 h 368"/>
                <a:gd name="T10" fmla="*/ 173 w 583"/>
                <a:gd name="T11" fmla="*/ 256 h 368"/>
                <a:gd name="T12" fmla="*/ 166 w 583"/>
                <a:gd name="T13" fmla="*/ 361 h 368"/>
                <a:gd name="T14" fmla="*/ 232 w 583"/>
                <a:gd name="T15" fmla="*/ 352 h 368"/>
                <a:gd name="T16" fmla="*/ 260 w 583"/>
                <a:gd name="T17" fmla="*/ 315 h 368"/>
                <a:gd name="T18" fmla="*/ 289 w 583"/>
                <a:gd name="T19" fmla="*/ 297 h 368"/>
                <a:gd name="T20" fmla="*/ 293 w 583"/>
                <a:gd name="T21" fmla="*/ 360 h 368"/>
                <a:gd name="T22" fmla="*/ 429 w 583"/>
                <a:gd name="T23" fmla="*/ 312 h 368"/>
                <a:gd name="T24" fmla="*/ 364 w 583"/>
                <a:gd name="T25" fmla="*/ 94 h 368"/>
                <a:gd name="T26" fmla="*/ 430 w 583"/>
                <a:gd name="T27" fmla="*/ 113 h 368"/>
                <a:gd name="T28" fmla="*/ 440 w 583"/>
                <a:gd name="T29" fmla="*/ 140 h 368"/>
                <a:gd name="T30" fmla="*/ 525 w 583"/>
                <a:gd name="T31" fmla="*/ 196 h 368"/>
                <a:gd name="T32" fmla="*/ 572 w 583"/>
                <a:gd name="T33" fmla="*/ 186 h 368"/>
                <a:gd name="T34" fmla="*/ 581 w 583"/>
                <a:gd name="T35" fmla="*/ 159 h 368"/>
                <a:gd name="T36" fmla="*/ 572 w 583"/>
                <a:gd name="T37" fmla="*/ 48 h 368"/>
                <a:gd name="T38" fmla="*/ 544 w 583"/>
                <a:gd name="T39" fmla="*/ 39 h 368"/>
                <a:gd name="T40" fmla="*/ 515 w 583"/>
                <a:gd name="T41" fmla="*/ 21 h 368"/>
                <a:gd name="T42" fmla="*/ 421 w 583"/>
                <a:gd name="T43" fmla="*/ 58 h 368"/>
                <a:gd name="T44" fmla="*/ 194 w 583"/>
                <a:gd name="T45" fmla="*/ 48 h 368"/>
                <a:gd name="T46" fmla="*/ 166 w 583"/>
                <a:gd name="T47" fmla="*/ 21 h 368"/>
                <a:gd name="T48" fmla="*/ 138 w 583"/>
                <a:gd name="T49" fmla="*/ 2 h 3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3"/>
                <a:gd name="T76" fmla="*/ 0 h 368"/>
                <a:gd name="T77" fmla="*/ 583 w 583"/>
                <a:gd name="T78" fmla="*/ 368 h 36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3" h="368">
                  <a:moveTo>
                    <a:pt x="138" y="2"/>
                  </a:moveTo>
                  <a:cubicBezTo>
                    <a:pt x="135" y="3"/>
                    <a:pt x="78" y="16"/>
                    <a:pt x="72" y="21"/>
                  </a:cubicBezTo>
                  <a:cubicBezTo>
                    <a:pt x="10" y="68"/>
                    <a:pt x="95" y="35"/>
                    <a:pt x="24" y="58"/>
                  </a:cubicBezTo>
                  <a:cubicBezTo>
                    <a:pt x="6" y="111"/>
                    <a:pt x="0" y="146"/>
                    <a:pt x="34" y="196"/>
                  </a:cubicBezTo>
                  <a:cubicBezTo>
                    <a:pt x="35" y="205"/>
                    <a:pt x="46" y="318"/>
                    <a:pt x="62" y="334"/>
                  </a:cubicBezTo>
                  <a:cubicBezTo>
                    <a:pt x="69" y="341"/>
                    <a:pt x="164" y="254"/>
                    <a:pt x="173" y="256"/>
                  </a:cubicBezTo>
                  <a:cubicBezTo>
                    <a:pt x="199" y="263"/>
                    <a:pt x="166" y="361"/>
                    <a:pt x="166" y="361"/>
                  </a:cubicBezTo>
                  <a:cubicBezTo>
                    <a:pt x="188" y="358"/>
                    <a:pt x="212" y="362"/>
                    <a:pt x="232" y="352"/>
                  </a:cubicBezTo>
                  <a:cubicBezTo>
                    <a:pt x="246" y="345"/>
                    <a:pt x="249" y="326"/>
                    <a:pt x="260" y="315"/>
                  </a:cubicBezTo>
                  <a:cubicBezTo>
                    <a:pt x="268" y="308"/>
                    <a:pt x="279" y="303"/>
                    <a:pt x="289" y="297"/>
                  </a:cubicBezTo>
                  <a:cubicBezTo>
                    <a:pt x="292" y="288"/>
                    <a:pt x="287" y="368"/>
                    <a:pt x="293" y="360"/>
                  </a:cubicBezTo>
                  <a:cubicBezTo>
                    <a:pt x="300" y="352"/>
                    <a:pt x="425" y="323"/>
                    <a:pt x="429" y="312"/>
                  </a:cubicBezTo>
                  <a:cubicBezTo>
                    <a:pt x="451" y="252"/>
                    <a:pt x="328" y="148"/>
                    <a:pt x="364" y="94"/>
                  </a:cubicBezTo>
                  <a:cubicBezTo>
                    <a:pt x="364" y="94"/>
                    <a:pt x="426" y="108"/>
                    <a:pt x="430" y="113"/>
                  </a:cubicBezTo>
                  <a:cubicBezTo>
                    <a:pt x="437" y="120"/>
                    <a:pt x="434" y="133"/>
                    <a:pt x="440" y="140"/>
                  </a:cubicBezTo>
                  <a:cubicBezTo>
                    <a:pt x="454" y="157"/>
                    <a:pt x="503" y="189"/>
                    <a:pt x="525" y="196"/>
                  </a:cubicBezTo>
                  <a:cubicBezTo>
                    <a:pt x="541" y="193"/>
                    <a:pt x="559" y="195"/>
                    <a:pt x="572" y="186"/>
                  </a:cubicBezTo>
                  <a:cubicBezTo>
                    <a:pt x="581" y="181"/>
                    <a:pt x="581" y="169"/>
                    <a:pt x="581" y="159"/>
                  </a:cubicBezTo>
                  <a:cubicBezTo>
                    <a:pt x="581" y="122"/>
                    <a:pt x="583" y="84"/>
                    <a:pt x="572" y="48"/>
                  </a:cubicBezTo>
                  <a:cubicBezTo>
                    <a:pt x="569" y="39"/>
                    <a:pt x="552" y="44"/>
                    <a:pt x="544" y="39"/>
                  </a:cubicBezTo>
                  <a:cubicBezTo>
                    <a:pt x="533" y="35"/>
                    <a:pt x="525" y="27"/>
                    <a:pt x="515" y="21"/>
                  </a:cubicBezTo>
                  <a:cubicBezTo>
                    <a:pt x="479" y="29"/>
                    <a:pt x="456" y="46"/>
                    <a:pt x="421" y="58"/>
                  </a:cubicBezTo>
                  <a:cubicBezTo>
                    <a:pt x="345" y="54"/>
                    <a:pt x="269" y="59"/>
                    <a:pt x="194" y="48"/>
                  </a:cubicBezTo>
                  <a:cubicBezTo>
                    <a:pt x="181" y="47"/>
                    <a:pt x="177" y="28"/>
                    <a:pt x="166" y="21"/>
                  </a:cubicBezTo>
                  <a:cubicBezTo>
                    <a:pt x="135" y="0"/>
                    <a:pt x="138" y="25"/>
                    <a:pt x="13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0846" name="Freeform 142">
            <a:extLst>
              <a:ext uri="{FF2B5EF4-FFF2-40B4-BE49-F238E27FC236}">
                <a16:creationId xmlns:a16="http://schemas.microsoft.com/office/drawing/2014/main" id="{B8B26500-5EEF-3A85-C087-37814A63E86D}"/>
              </a:ext>
            </a:extLst>
          </p:cNvPr>
          <p:cNvSpPr>
            <a:spLocks/>
          </p:cNvSpPr>
          <p:nvPr/>
        </p:nvSpPr>
        <p:spPr bwMode="auto">
          <a:xfrm>
            <a:off x="2481263" y="5019675"/>
            <a:ext cx="1638300" cy="441325"/>
          </a:xfrm>
          <a:custGeom>
            <a:avLst/>
            <a:gdLst>
              <a:gd name="T0" fmla="*/ 0 w 1032"/>
              <a:gd name="T1" fmla="*/ 0 h 278"/>
              <a:gd name="T2" fmla="*/ 2147483646 w 1032"/>
              <a:gd name="T3" fmla="*/ 2147483646 h 278"/>
              <a:gd name="T4" fmla="*/ 2147483646 w 1032"/>
              <a:gd name="T5" fmla="*/ 2147483646 h 278"/>
              <a:gd name="T6" fmla="*/ 2147483646 w 1032"/>
              <a:gd name="T7" fmla="*/ 2147483646 h 278"/>
              <a:gd name="T8" fmla="*/ 2147483646 w 1032"/>
              <a:gd name="T9" fmla="*/ 2147483646 h 278"/>
              <a:gd name="T10" fmla="*/ 2147483646 w 1032"/>
              <a:gd name="T11" fmla="*/ 2147483646 h 278"/>
              <a:gd name="T12" fmla="*/ 2147483646 w 1032"/>
              <a:gd name="T13" fmla="*/ 2147483646 h 278"/>
              <a:gd name="T14" fmla="*/ 2147483646 w 1032"/>
              <a:gd name="T15" fmla="*/ 2147483646 h 278"/>
              <a:gd name="T16" fmla="*/ 2147483646 w 1032"/>
              <a:gd name="T17" fmla="*/ 2147483646 h 278"/>
              <a:gd name="T18" fmla="*/ 2147483646 w 1032"/>
              <a:gd name="T19" fmla="*/ 2147483646 h 2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32"/>
              <a:gd name="T31" fmla="*/ 0 h 278"/>
              <a:gd name="T32" fmla="*/ 1032 w 1032"/>
              <a:gd name="T33" fmla="*/ 278 h 27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32" h="278">
                <a:moveTo>
                  <a:pt x="0" y="0"/>
                </a:moveTo>
                <a:cubicBezTo>
                  <a:pt x="7" y="32"/>
                  <a:pt x="23" y="148"/>
                  <a:pt x="39" y="192"/>
                </a:cubicBezTo>
                <a:cubicBezTo>
                  <a:pt x="55" y="236"/>
                  <a:pt x="71" y="256"/>
                  <a:pt x="96" y="267"/>
                </a:cubicBezTo>
                <a:cubicBezTo>
                  <a:pt x="121" y="278"/>
                  <a:pt x="150" y="268"/>
                  <a:pt x="186" y="255"/>
                </a:cubicBezTo>
                <a:cubicBezTo>
                  <a:pt x="222" y="242"/>
                  <a:pt x="271" y="209"/>
                  <a:pt x="312" y="192"/>
                </a:cubicBezTo>
                <a:cubicBezTo>
                  <a:pt x="353" y="175"/>
                  <a:pt x="382" y="169"/>
                  <a:pt x="435" y="153"/>
                </a:cubicBezTo>
                <a:cubicBezTo>
                  <a:pt x="488" y="137"/>
                  <a:pt x="573" y="107"/>
                  <a:pt x="633" y="93"/>
                </a:cubicBezTo>
                <a:cubicBezTo>
                  <a:pt x="693" y="79"/>
                  <a:pt x="754" y="73"/>
                  <a:pt x="798" y="69"/>
                </a:cubicBezTo>
                <a:cubicBezTo>
                  <a:pt x="842" y="65"/>
                  <a:pt x="861" y="67"/>
                  <a:pt x="900" y="66"/>
                </a:cubicBezTo>
                <a:cubicBezTo>
                  <a:pt x="939" y="65"/>
                  <a:pt x="1005" y="64"/>
                  <a:pt x="1032" y="63"/>
                </a:cubicBezTo>
              </a:path>
            </a:pathLst>
          </a:custGeom>
          <a:noFill/>
          <a:ln w="57150" cmpd="sng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3" name="Text Box 121">
            <a:extLst>
              <a:ext uri="{FF2B5EF4-FFF2-40B4-BE49-F238E27FC236}">
                <a16:creationId xmlns:a16="http://schemas.microsoft.com/office/drawing/2014/main" id="{0AD57100-F180-0F65-BA75-4A0A38B6B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681663"/>
            <a:ext cx="2511425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n-US" sz="1800"/>
              <a:t>K+ Will cross the membrane (to the outside) trying to reach its equilibrium potential</a:t>
            </a:r>
          </a:p>
        </p:txBody>
      </p:sp>
      <p:sp>
        <p:nvSpPr>
          <p:cNvPr id="24669" name="Text Box 93">
            <a:extLst>
              <a:ext uri="{FF2B5EF4-FFF2-40B4-BE49-F238E27FC236}">
                <a16:creationId xmlns:a16="http://schemas.microsoft.com/office/drawing/2014/main" id="{29E8E838-52C6-70C9-F5BC-D3436DF70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5448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ACTION POTENTIAL: IONIC FOUNDATIONS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  <p:sp>
        <p:nvSpPr>
          <p:cNvPr id="145" name="Text Box 84">
            <a:extLst>
              <a:ext uri="{FF2B5EF4-FFF2-40B4-BE49-F238E27FC236}">
                <a16:creationId xmlns:a16="http://schemas.microsoft.com/office/drawing/2014/main" id="{0B176D7D-2E04-8692-EB60-55E13955A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3776663"/>
            <a:ext cx="1295400" cy="120015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n-US" sz="1800"/>
              <a:t>Is the membrane permeable to that 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>
            <a:extLst>
              <a:ext uri="{FF2B5EF4-FFF2-40B4-BE49-F238E27FC236}">
                <a16:creationId xmlns:a16="http://schemas.microsoft.com/office/drawing/2014/main" id="{F6E25EFD-66D3-7D26-547D-96C2071BB1E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762000" cy="762000"/>
            <a:chOff x="960" y="432"/>
            <a:chExt cx="480" cy="480"/>
          </a:xfrm>
        </p:grpSpPr>
        <p:sp>
          <p:nvSpPr>
            <p:cNvPr id="25729" name="Freeform 3">
              <a:extLst>
                <a:ext uri="{FF2B5EF4-FFF2-40B4-BE49-F238E27FC236}">
                  <a16:creationId xmlns:a16="http://schemas.microsoft.com/office/drawing/2014/main" id="{EA26B411-F55D-71B9-B5C7-14607D36C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30" name="Freeform 4">
              <a:extLst>
                <a:ext uri="{FF2B5EF4-FFF2-40B4-BE49-F238E27FC236}">
                  <a16:creationId xmlns:a16="http://schemas.microsoft.com/office/drawing/2014/main" id="{C93968A2-15DF-B91E-293F-A27C40854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5603" name="Line 6">
            <a:extLst>
              <a:ext uri="{FF2B5EF4-FFF2-40B4-BE49-F238E27FC236}">
                <a16:creationId xmlns:a16="http://schemas.microsoft.com/office/drawing/2014/main" id="{C6E4BC1B-BA04-E49B-E82F-709D8E1C4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581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04" name="Line 8">
            <a:extLst>
              <a:ext uri="{FF2B5EF4-FFF2-40B4-BE49-F238E27FC236}">
                <a16:creationId xmlns:a16="http://schemas.microsoft.com/office/drawing/2014/main" id="{1F999F79-A257-57E0-626F-EA7705F16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05" name="Text Box 9">
            <a:extLst>
              <a:ext uri="{FF2B5EF4-FFF2-40B4-BE49-F238E27FC236}">
                <a16:creationId xmlns:a16="http://schemas.microsoft.com/office/drawing/2014/main" id="{2D615CD2-AE0C-7849-4798-5C72B79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0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-70</a:t>
            </a:r>
            <a:endParaRPr lang="es-ES" altLang="en-US" sz="2400"/>
          </a:p>
        </p:txBody>
      </p:sp>
      <p:sp>
        <p:nvSpPr>
          <p:cNvPr id="25606" name="Line 10">
            <a:extLst>
              <a:ext uri="{FF2B5EF4-FFF2-40B4-BE49-F238E27FC236}">
                <a16:creationId xmlns:a16="http://schemas.microsoft.com/office/drawing/2014/main" id="{3331BC56-05E0-757F-3DF6-0DFD6338C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07" name="Text Box 11">
            <a:extLst>
              <a:ext uri="{FF2B5EF4-FFF2-40B4-BE49-F238E27FC236}">
                <a16:creationId xmlns:a16="http://schemas.microsoft.com/office/drawing/2014/main" id="{72103C9B-EE0F-54D8-6A81-FC4D0C245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861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0</a:t>
            </a:r>
            <a:endParaRPr lang="es-ES" altLang="en-US" sz="2400"/>
          </a:p>
        </p:txBody>
      </p:sp>
      <p:sp>
        <p:nvSpPr>
          <p:cNvPr id="25608" name="Text Box 12">
            <a:extLst>
              <a:ext uri="{FF2B5EF4-FFF2-40B4-BE49-F238E27FC236}">
                <a16:creationId xmlns:a16="http://schemas.microsoft.com/office/drawing/2014/main" id="{3B134429-6709-8F2B-6D8A-B42693A60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RP</a:t>
            </a:r>
            <a:endParaRPr lang="es-ES" altLang="en-US" sz="2400"/>
          </a:p>
        </p:txBody>
      </p:sp>
      <p:sp>
        <p:nvSpPr>
          <p:cNvPr id="25609" name="Line 13">
            <a:extLst>
              <a:ext uri="{FF2B5EF4-FFF2-40B4-BE49-F238E27FC236}">
                <a16:creationId xmlns:a16="http://schemas.microsoft.com/office/drawing/2014/main" id="{4FA7EF13-E3AF-186E-89D8-F7B3A92D1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10" name="Text Box 14">
            <a:extLst>
              <a:ext uri="{FF2B5EF4-FFF2-40B4-BE49-F238E27FC236}">
                <a16:creationId xmlns:a16="http://schemas.microsoft.com/office/drawing/2014/main" id="{E44EA0B4-C396-413B-478C-BBA4CC11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28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/>
              <a:t>+40</a:t>
            </a:r>
            <a:endParaRPr lang="es-ES" altLang="en-US" sz="2400"/>
          </a:p>
        </p:txBody>
      </p:sp>
      <p:pic>
        <p:nvPicPr>
          <p:cNvPr id="25611" name="Picture 15" descr="membrana">
            <a:extLst>
              <a:ext uri="{FF2B5EF4-FFF2-40B4-BE49-F238E27FC236}">
                <a16:creationId xmlns:a16="http://schemas.microsoft.com/office/drawing/2014/main" id="{B22DD7D5-E463-DD63-73B6-3251F6639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50657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12" name="Group 16">
            <a:extLst>
              <a:ext uri="{FF2B5EF4-FFF2-40B4-BE49-F238E27FC236}">
                <a16:creationId xmlns:a16="http://schemas.microsoft.com/office/drawing/2014/main" id="{CC9C63B8-320C-7333-D1FA-89B427DE4A4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314450"/>
            <a:ext cx="762000" cy="762000"/>
            <a:chOff x="960" y="432"/>
            <a:chExt cx="480" cy="480"/>
          </a:xfrm>
        </p:grpSpPr>
        <p:sp>
          <p:nvSpPr>
            <p:cNvPr id="25727" name="Freeform 17">
              <a:extLst>
                <a:ext uri="{FF2B5EF4-FFF2-40B4-BE49-F238E27FC236}">
                  <a16:creationId xmlns:a16="http://schemas.microsoft.com/office/drawing/2014/main" id="{BE368A17-FF64-5225-B2C2-79477F169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28" name="Freeform 18">
              <a:extLst>
                <a:ext uri="{FF2B5EF4-FFF2-40B4-BE49-F238E27FC236}">
                  <a16:creationId xmlns:a16="http://schemas.microsoft.com/office/drawing/2014/main" id="{716513BF-C12D-85CB-5044-32F709D6B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613" name="Group 19">
            <a:extLst>
              <a:ext uri="{FF2B5EF4-FFF2-40B4-BE49-F238E27FC236}">
                <a16:creationId xmlns:a16="http://schemas.microsoft.com/office/drawing/2014/main" id="{2CBEFA4D-AB95-6936-104C-00AE09661356}"/>
              </a:ext>
            </a:extLst>
          </p:cNvPr>
          <p:cNvGrpSpPr>
            <a:grpSpLocks/>
          </p:cNvGrpSpPr>
          <p:nvPr/>
        </p:nvGrpSpPr>
        <p:grpSpPr bwMode="auto">
          <a:xfrm>
            <a:off x="7715250" y="1314450"/>
            <a:ext cx="762000" cy="762000"/>
            <a:chOff x="4848" y="1920"/>
            <a:chExt cx="480" cy="480"/>
          </a:xfrm>
        </p:grpSpPr>
        <p:sp>
          <p:nvSpPr>
            <p:cNvPr id="25723" name="Rectangle 20">
              <a:extLst>
                <a:ext uri="{FF2B5EF4-FFF2-40B4-BE49-F238E27FC236}">
                  <a16:creationId xmlns:a16="http://schemas.microsoft.com/office/drawing/2014/main" id="{932253E2-C274-D39A-2762-7B24B80B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2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grpSp>
          <p:nvGrpSpPr>
            <p:cNvPr id="25724" name="Group 21">
              <a:extLst>
                <a:ext uri="{FF2B5EF4-FFF2-40B4-BE49-F238E27FC236}">
                  <a16:creationId xmlns:a16="http://schemas.microsoft.com/office/drawing/2014/main" id="{824FE440-7E76-2534-7545-9539FB096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920"/>
              <a:ext cx="480" cy="480"/>
              <a:chOff x="3504" y="336"/>
              <a:chExt cx="480" cy="480"/>
            </a:xfrm>
          </p:grpSpPr>
          <p:sp>
            <p:nvSpPr>
              <p:cNvPr id="25725" name="Freeform 22">
                <a:extLst>
                  <a:ext uri="{FF2B5EF4-FFF2-40B4-BE49-F238E27FC236}">
                    <a16:creationId xmlns:a16="http://schemas.microsoft.com/office/drawing/2014/main" id="{EDDAA452-0AF5-6A93-49BF-853189089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726" name="Freeform 23">
                <a:extLst>
                  <a:ext uri="{FF2B5EF4-FFF2-40B4-BE49-F238E27FC236}">
                    <a16:creationId xmlns:a16="http://schemas.microsoft.com/office/drawing/2014/main" id="{93592582-4C27-0939-53BF-6DD77E1B4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5614" name="Group 24">
            <a:extLst>
              <a:ext uri="{FF2B5EF4-FFF2-40B4-BE49-F238E27FC236}">
                <a16:creationId xmlns:a16="http://schemas.microsoft.com/office/drawing/2014/main" id="{E76E4B1C-D736-A086-A57F-31EDD2C002BE}"/>
              </a:ext>
            </a:extLst>
          </p:cNvPr>
          <p:cNvGrpSpPr>
            <a:grpSpLocks/>
          </p:cNvGrpSpPr>
          <p:nvPr/>
        </p:nvGrpSpPr>
        <p:grpSpPr bwMode="auto">
          <a:xfrm>
            <a:off x="7600950" y="0"/>
            <a:ext cx="1847850" cy="639763"/>
            <a:chOff x="4788" y="0"/>
            <a:chExt cx="1164" cy="403"/>
          </a:xfrm>
        </p:grpSpPr>
        <p:sp>
          <p:nvSpPr>
            <p:cNvPr id="25719" name="Oval 25">
              <a:extLst>
                <a:ext uri="{FF2B5EF4-FFF2-40B4-BE49-F238E27FC236}">
                  <a16:creationId xmlns:a16="http://schemas.microsoft.com/office/drawing/2014/main" id="{B97921FF-17E3-F0EF-7C60-AA3C21D87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0"/>
              <a:ext cx="432" cy="40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5720" name="Text Box 26">
              <a:extLst>
                <a:ext uri="{FF2B5EF4-FFF2-40B4-BE49-F238E27FC236}">
                  <a16:creationId xmlns:a16="http://schemas.microsoft.com/office/drawing/2014/main" id="{94545459-E50A-5BD1-A7FA-79CBC87E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Na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  <p:sp>
          <p:nvSpPr>
            <p:cNvPr id="25721" name="Oval 27">
              <a:extLst>
                <a:ext uri="{FF2B5EF4-FFF2-40B4-BE49-F238E27FC236}">
                  <a16:creationId xmlns:a16="http://schemas.microsoft.com/office/drawing/2014/main" id="{36466602-BADE-E8D9-E334-240581C8A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0"/>
              <a:ext cx="432" cy="403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5722" name="Text Box 28">
              <a:extLst>
                <a:ext uri="{FF2B5EF4-FFF2-40B4-BE49-F238E27FC236}">
                  <a16:creationId xmlns:a16="http://schemas.microsoft.com/office/drawing/2014/main" id="{3BE658CC-4B79-C334-B870-84ABAD025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</a:rPr>
                <a:t>K</a:t>
              </a:r>
              <a:r>
                <a:rPr lang="es-ES_tradnl" altLang="en-US" sz="2400" b="1" baseline="30000">
                  <a:solidFill>
                    <a:srgbClr val="FFFF00"/>
                  </a:solidFill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</a:endParaRPr>
            </a:p>
          </p:txBody>
        </p:sp>
      </p:grpSp>
      <p:sp>
        <p:nvSpPr>
          <p:cNvPr id="25615" name="AutoShape 29">
            <a:extLst>
              <a:ext uri="{FF2B5EF4-FFF2-40B4-BE49-F238E27FC236}">
                <a16:creationId xmlns:a16="http://schemas.microsoft.com/office/drawing/2014/main" id="{FF2146DA-F0C1-F79C-A8FA-ABF518B63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956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16" name="Freeform 30">
            <a:extLst>
              <a:ext uri="{FF2B5EF4-FFF2-40B4-BE49-F238E27FC236}">
                <a16:creationId xmlns:a16="http://schemas.microsoft.com/office/drawing/2014/main" id="{204D4435-7A7B-01A9-2778-0939ABC0AB13}"/>
              </a:ext>
            </a:extLst>
          </p:cNvPr>
          <p:cNvSpPr>
            <a:spLocks/>
          </p:cNvSpPr>
          <p:nvPr/>
        </p:nvSpPr>
        <p:spPr bwMode="auto">
          <a:xfrm>
            <a:off x="1362075" y="2190750"/>
            <a:ext cx="460375" cy="2849563"/>
          </a:xfrm>
          <a:custGeom>
            <a:avLst/>
            <a:gdLst>
              <a:gd name="T0" fmla="*/ 0 w 290"/>
              <a:gd name="T1" fmla="*/ 2147483646 h 1795"/>
              <a:gd name="T2" fmla="*/ 2147483646 w 290"/>
              <a:gd name="T3" fmla="*/ 2147483646 h 1795"/>
              <a:gd name="T4" fmla="*/ 2147483646 w 290"/>
              <a:gd name="T5" fmla="*/ 2147483646 h 1795"/>
              <a:gd name="T6" fmla="*/ 2147483646 w 290"/>
              <a:gd name="T7" fmla="*/ 2147483646 h 1795"/>
              <a:gd name="T8" fmla="*/ 2147483646 w 290"/>
              <a:gd name="T9" fmla="*/ 2147483646 h 1795"/>
              <a:gd name="T10" fmla="*/ 2147483646 w 290"/>
              <a:gd name="T11" fmla="*/ 2147483646 h 1795"/>
              <a:gd name="T12" fmla="*/ 2147483646 w 290"/>
              <a:gd name="T13" fmla="*/ 2147483646 h 1795"/>
              <a:gd name="T14" fmla="*/ 2147483646 w 290"/>
              <a:gd name="T15" fmla="*/ 0 h 17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0"/>
              <a:gd name="T25" fmla="*/ 0 h 1795"/>
              <a:gd name="T26" fmla="*/ 290 w 290"/>
              <a:gd name="T27" fmla="*/ 1795 h 179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0" h="1795">
                <a:moveTo>
                  <a:pt x="0" y="1788"/>
                </a:moveTo>
                <a:cubicBezTo>
                  <a:pt x="7" y="1786"/>
                  <a:pt x="25" y="1795"/>
                  <a:pt x="42" y="1770"/>
                </a:cubicBezTo>
                <a:cubicBezTo>
                  <a:pt x="59" y="1745"/>
                  <a:pt x="84" y="1730"/>
                  <a:pt x="102" y="1636"/>
                </a:cubicBezTo>
                <a:cubicBezTo>
                  <a:pt x="120" y="1542"/>
                  <a:pt x="134" y="1404"/>
                  <a:pt x="150" y="1204"/>
                </a:cubicBezTo>
                <a:cubicBezTo>
                  <a:pt x="166" y="1004"/>
                  <a:pt x="187" y="601"/>
                  <a:pt x="198" y="436"/>
                </a:cubicBezTo>
                <a:cubicBezTo>
                  <a:pt x="209" y="271"/>
                  <a:pt x="208" y="274"/>
                  <a:pt x="214" y="216"/>
                </a:cubicBezTo>
                <a:cubicBezTo>
                  <a:pt x="220" y="158"/>
                  <a:pt x="221" y="124"/>
                  <a:pt x="234" y="88"/>
                </a:cubicBezTo>
                <a:cubicBezTo>
                  <a:pt x="247" y="52"/>
                  <a:pt x="278" y="18"/>
                  <a:pt x="290" y="0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17" name="Oval 31">
            <a:extLst>
              <a:ext uri="{FF2B5EF4-FFF2-40B4-BE49-F238E27FC236}">
                <a16:creationId xmlns:a16="http://schemas.microsoft.com/office/drawing/2014/main" id="{28A85B17-E015-9AE1-2351-2D84CD29E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18" name="Oval 32">
            <a:extLst>
              <a:ext uri="{FF2B5EF4-FFF2-40B4-BE49-F238E27FC236}">
                <a16:creationId xmlns:a16="http://schemas.microsoft.com/office/drawing/2014/main" id="{5A2DA9AF-C635-E36B-5E8C-656E070B7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19" name="Oval 33">
            <a:extLst>
              <a:ext uri="{FF2B5EF4-FFF2-40B4-BE49-F238E27FC236}">
                <a16:creationId xmlns:a16="http://schemas.microsoft.com/office/drawing/2014/main" id="{C2ABA73B-D891-93F5-4528-A08DE330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20" name="Oval 34">
            <a:extLst>
              <a:ext uri="{FF2B5EF4-FFF2-40B4-BE49-F238E27FC236}">
                <a16:creationId xmlns:a16="http://schemas.microsoft.com/office/drawing/2014/main" id="{BA70F675-15D9-81E7-15D0-1A8E97A42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21" name="Oval 35">
            <a:extLst>
              <a:ext uri="{FF2B5EF4-FFF2-40B4-BE49-F238E27FC236}">
                <a16:creationId xmlns:a16="http://schemas.microsoft.com/office/drawing/2014/main" id="{43D6BB42-40EF-6745-1E96-41FA8859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22" name="Oval 36">
            <a:extLst>
              <a:ext uri="{FF2B5EF4-FFF2-40B4-BE49-F238E27FC236}">
                <a16:creationId xmlns:a16="http://schemas.microsoft.com/office/drawing/2014/main" id="{3FB15C9F-DE1E-7EBF-A756-5B0340031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23" name="Oval 37">
            <a:extLst>
              <a:ext uri="{FF2B5EF4-FFF2-40B4-BE49-F238E27FC236}">
                <a16:creationId xmlns:a16="http://schemas.microsoft.com/office/drawing/2014/main" id="{7D7787E6-C1D2-E2D1-C0E9-22AE72E5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24" name="Oval 38">
            <a:extLst>
              <a:ext uri="{FF2B5EF4-FFF2-40B4-BE49-F238E27FC236}">
                <a16:creationId xmlns:a16="http://schemas.microsoft.com/office/drawing/2014/main" id="{6091DF7C-3362-039A-8812-CA03392A1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914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25" name="Oval 39">
            <a:extLst>
              <a:ext uri="{FF2B5EF4-FFF2-40B4-BE49-F238E27FC236}">
                <a16:creationId xmlns:a16="http://schemas.microsoft.com/office/drawing/2014/main" id="{1B03B29B-DC36-2184-F871-2959276A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85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26" name="Oval 40">
            <a:extLst>
              <a:ext uri="{FF2B5EF4-FFF2-40B4-BE49-F238E27FC236}">
                <a16:creationId xmlns:a16="http://schemas.microsoft.com/office/drawing/2014/main" id="{A0B0FE5E-62F1-5B39-16D0-76CAC70C0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27" name="Oval 41">
            <a:extLst>
              <a:ext uri="{FF2B5EF4-FFF2-40B4-BE49-F238E27FC236}">
                <a16:creationId xmlns:a16="http://schemas.microsoft.com/office/drawing/2014/main" id="{328F2C10-E278-C12F-9208-D29CD92B3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28" name="Oval 42">
            <a:extLst>
              <a:ext uri="{FF2B5EF4-FFF2-40B4-BE49-F238E27FC236}">
                <a16:creationId xmlns:a16="http://schemas.microsoft.com/office/drawing/2014/main" id="{B34CBC80-AF5E-D3DD-E611-8587FD08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29" name="Oval 43">
            <a:extLst>
              <a:ext uri="{FF2B5EF4-FFF2-40B4-BE49-F238E27FC236}">
                <a16:creationId xmlns:a16="http://schemas.microsoft.com/office/drawing/2014/main" id="{6101CE56-32EA-DD47-7BA2-A5AE2079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30" name="Oval 44">
            <a:extLst>
              <a:ext uri="{FF2B5EF4-FFF2-40B4-BE49-F238E27FC236}">
                <a16:creationId xmlns:a16="http://schemas.microsoft.com/office/drawing/2014/main" id="{ED51FBC4-94A1-DD98-DC77-3158EDED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31" name="Oval 45">
            <a:extLst>
              <a:ext uri="{FF2B5EF4-FFF2-40B4-BE49-F238E27FC236}">
                <a16:creationId xmlns:a16="http://schemas.microsoft.com/office/drawing/2014/main" id="{54D7DC7A-FFEB-7A6B-BA22-BAF1E65AE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32" name="Oval 46">
            <a:extLst>
              <a:ext uri="{FF2B5EF4-FFF2-40B4-BE49-F238E27FC236}">
                <a16:creationId xmlns:a16="http://schemas.microsoft.com/office/drawing/2014/main" id="{8612646F-1EE7-FEC8-F860-7C1C2E812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33" name="Oval 47">
            <a:extLst>
              <a:ext uri="{FF2B5EF4-FFF2-40B4-BE49-F238E27FC236}">
                <a16:creationId xmlns:a16="http://schemas.microsoft.com/office/drawing/2014/main" id="{2F9E628B-1F43-2919-8AEC-03C5FC57A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34" name="Oval 48">
            <a:extLst>
              <a:ext uri="{FF2B5EF4-FFF2-40B4-BE49-F238E27FC236}">
                <a16:creationId xmlns:a16="http://schemas.microsoft.com/office/drawing/2014/main" id="{9D017063-B40B-31BB-D5EA-C1B98B97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35" name="Oval 49">
            <a:extLst>
              <a:ext uri="{FF2B5EF4-FFF2-40B4-BE49-F238E27FC236}">
                <a16:creationId xmlns:a16="http://schemas.microsoft.com/office/drawing/2014/main" id="{9ACBA558-FA17-91EB-598D-D34F66966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36" name="Oval 50">
            <a:extLst>
              <a:ext uri="{FF2B5EF4-FFF2-40B4-BE49-F238E27FC236}">
                <a16:creationId xmlns:a16="http://schemas.microsoft.com/office/drawing/2014/main" id="{1A08FC56-0CEF-6092-FB35-CE6516534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37" name="Oval 51">
            <a:extLst>
              <a:ext uri="{FF2B5EF4-FFF2-40B4-BE49-F238E27FC236}">
                <a16:creationId xmlns:a16="http://schemas.microsoft.com/office/drawing/2014/main" id="{58E33671-426B-361A-B784-809433F65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38" name="Oval 52">
            <a:extLst>
              <a:ext uri="{FF2B5EF4-FFF2-40B4-BE49-F238E27FC236}">
                <a16:creationId xmlns:a16="http://schemas.microsoft.com/office/drawing/2014/main" id="{9376AFE4-5C41-DD08-8E3F-B6A7E6360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39" name="Oval 53">
            <a:extLst>
              <a:ext uri="{FF2B5EF4-FFF2-40B4-BE49-F238E27FC236}">
                <a16:creationId xmlns:a16="http://schemas.microsoft.com/office/drawing/2014/main" id="{CCA42912-C0B4-E319-FBAA-D5B68222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40" name="Oval 54">
            <a:extLst>
              <a:ext uri="{FF2B5EF4-FFF2-40B4-BE49-F238E27FC236}">
                <a16:creationId xmlns:a16="http://schemas.microsoft.com/office/drawing/2014/main" id="{57E0D815-816E-6E81-7077-D912620DD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41" name="Oval 55">
            <a:extLst>
              <a:ext uri="{FF2B5EF4-FFF2-40B4-BE49-F238E27FC236}">
                <a16:creationId xmlns:a16="http://schemas.microsoft.com/office/drawing/2014/main" id="{0B9712D8-D0E3-A06F-6F27-5DDE6C34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42" name="Oval 56">
            <a:extLst>
              <a:ext uri="{FF2B5EF4-FFF2-40B4-BE49-F238E27FC236}">
                <a16:creationId xmlns:a16="http://schemas.microsoft.com/office/drawing/2014/main" id="{E94D42B3-65E3-0F7B-51EE-85F384AAA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43" name="Oval 57">
            <a:extLst>
              <a:ext uri="{FF2B5EF4-FFF2-40B4-BE49-F238E27FC236}">
                <a16:creationId xmlns:a16="http://schemas.microsoft.com/office/drawing/2014/main" id="{DDD3F7F3-83DE-F6F9-9990-6E3D087A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44" name="Oval 58">
            <a:extLst>
              <a:ext uri="{FF2B5EF4-FFF2-40B4-BE49-F238E27FC236}">
                <a16:creationId xmlns:a16="http://schemas.microsoft.com/office/drawing/2014/main" id="{13368412-1002-EDDB-7C84-0324429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45" name="Oval 59">
            <a:extLst>
              <a:ext uri="{FF2B5EF4-FFF2-40B4-BE49-F238E27FC236}">
                <a16:creationId xmlns:a16="http://schemas.microsoft.com/office/drawing/2014/main" id="{76516F73-A064-D79E-AD97-4EE75325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46" name="Oval 60">
            <a:extLst>
              <a:ext uri="{FF2B5EF4-FFF2-40B4-BE49-F238E27FC236}">
                <a16:creationId xmlns:a16="http://schemas.microsoft.com/office/drawing/2014/main" id="{C7223417-4F57-A4A2-D865-191C36C1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47" name="Oval 61">
            <a:extLst>
              <a:ext uri="{FF2B5EF4-FFF2-40B4-BE49-F238E27FC236}">
                <a16:creationId xmlns:a16="http://schemas.microsoft.com/office/drawing/2014/main" id="{0EAD767E-EE15-0BD4-9645-7C31E6EC6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48" name="Oval 62">
            <a:extLst>
              <a:ext uri="{FF2B5EF4-FFF2-40B4-BE49-F238E27FC236}">
                <a16:creationId xmlns:a16="http://schemas.microsoft.com/office/drawing/2014/main" id="{347352A6-C817-EA03-E23A-D084CC330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49" name="Oval 63">
            <a:extLst>
              <a:ext uri="{FF2B5EF4-FFF2-40B4-BE49-F238E27FC236}">
                <a16:creationId xmlns:a16="http://schemas.microsoft.com/office/drawing/2014/main" id="{C7B61560-A3AC-37FE-D6F8-F60E3F322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50" name="Oval 64">
            <a:extLst>
              <a:ext uri="{FF2B5EF4-FFF2-40B4-BE49-F238E27FC236}">
                <a16:creationId xmlns:a16="http://schemas.microsoft.com/office/drawing/2014/main" id="{A8B81A0B-C375-7F8E-D078-3FFFC0384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14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51" name="Oval 65">
            <a:extLst>
              <a:ext uri="{FF2B5EF4-FFF2-40B4-BE49-F238E27FC236}">
                <a16:creationId xmlns:a16="http://schemas.microsoft.com/office/drawing/2014/main" id="{3017AAFB-0C3D-52A9-061A-284340E64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52" name="Oval 66">
            <a:extLst>
              <a:ext uri="{FF2B5EF4-FFF2-40B4-BE49-F238E27FC236}">
                <a16:creationId xmlns:a16="http://schemas.microsoft.com/office/drawing/2014/main" id="{BE15803E-4DBC-18E2-0B6B-FAB6F324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53" name="Oval 67">
            <a:extLst>
              <a:ext uri="{FF2B5EF4-FFF2-40B4-BE49-F238E27FC236}">
                <a16:creationId xmlns:a16="http://schemas.microsoft.com/office/drawing/2014/main" id="{38676BD4-2264-BF58-7F1A-ED68B656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54" name="Oval 68">
            <a:extLst>
              <a:ext uri="{FF2B5EF4-FFF2-40B4-BE49-F238E27FC236}">
                <a16:creationId xmlns:a16="http://schemas.microsoft.com/office/drawing/2014/main" id="{421987A0-2921-22FA-50F1-962DB0731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25655" name="Group 69">
            <a:extLst>
              <a:ext uri="{FF2B5EF4-FFF2-40B4-BE49-F238E27FC236}">
                <a16:creationId xmlns:a16="http://schemas.microsoft.com/office/drawing/2014/main" id="{D4106476-3FD1-8BDB-2EB9-46F9248C890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371600"/>
            <a:ext cx="3733800" cy="457200"/>
            <a:chOff x="48" y="864"/>
            <a:chExt cx="2352" cy="288"/>
          </a:xfrm>
        </p:grpSpPr>
        <p:sp>
          <p:nvSpPr>
            <p:cNvPr id="25717" name="Text Box 70">
              <a:extLst>
                <a:ext uri="{FF2B5EF4-FFF2-40B4-BE49-F238E27FC236}">
                  <a16:creationId xmlns:a16="http://schemas.microsoft.com/office/drawing/2014/main" id="{974C44D2-F9A5-EF67-E24F-8E9E33A36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+55</a:t>
              </a:r>
              <a:endParaRPr lang="es-ES" altLang="en-US" sz="2400"/>
            </a:p>
          </p:txBody>
        </p:sp>
        <p:sp>
          <p:nvSpPr>
            <p:cNvPr id="25718" name="Line 71">
              <a:extLst>
                <a:ext uri="{FF2B5EF4-FFF2-40B4-BE49-F238E27FC236}">
                  <a16:creationId xmlns:a16="http://schemas.microsoft.com/office/drawing/2014/main" id="{43B708FB-2175-0EB7-AC0B-553B8D1E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56"/>
              <a:ext cx="196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656" name="Group 72">
            <a:extLst>
              <a:ext uri="{FF2B5EF4-FFF2-40B4-BE49-F238E27FC236}">
                <a16:creationId xmlns:a16="http://schemas.microsoft.com/office/drawing/2014/main" id="{837F574C-77CB-D081-741C-D494E2B7585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314450"/>
            <a:ext cx="762000" cy="762000"/>
            <a:chOff x="960" y="432"/>
            <a:chExt cx="480" cy="480"/>
          </a:xfrm>
        </p:grpSpPr>
        <p:sp>
          <p:nvSpPr>
            <p:cNvPr id="25715" name="Freeform 73">
              <a:extLst>
                <a:ext uri="{FF2B5EF4-FFF2-40B4-BE49-F238E27FC236}">
                  <a16:creationId xmlns:a16="http://schemas.microsoft.com/office/drawing/2014/main" id="{A97B1FD5-C41D-A54E-ED0B-969321A7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16" name="Freeform 74">
              <a:extLst>
                <a:ext uri="{FF2B5EF4-FFF2-40B4-BE49-F238E27FC236}">
                  <a16:creationId xmlns:a16="http://schemas.microsoft.com/office/drawing/2014/main" id="{AE78E219-94CF-30D1-7248-826CAB990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657" name="Group 75">
            <a:extLst>
              <a:ext uri="{FF2B5EF4-FFF2-40B4-BE49-F238E27FC236}">
                <a16:creationId xmlns:a16="http://schemas.microsoft.com/office/drawing/2014/main" id="{F42B2F1D-A716-6934-EC42-B758A94920E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38250"/>
            <a:ext cx="762000" cy="914400"/>
            <a:chOff x="3504" y="288"/>
            <a:chExt cx="480" cy="576"/>
          </a:xfrm>
        </p:grpSpPr>
        <p:grpSp>
          <p:nvGrpSpPr>
            <p:cNvPr id="25711" name="Group 76">
              <a:extLst>
                <a:ext uri="{FF2B5EF4-FFF2-40B4-BE49-F238E27FC236}">
                  <a16:creationId xmlns:a16="http://schemas.microsoft.com/office/drawing/2014/main" id="{D26F22C4-CC20-5002-A241-5A1F45C6D1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6"/>
              <a:ext cx="480" cy="480"/>
              <a:chOff x="3504" y="336"/>
              <a:chExt cx="480" cy="480"/>
            </a:xfrm>
          </p:grpSpPr>
          <p:sp>
            <p:nvSpPr>
              <p:cNvPr id="25713" name="Freeform 77">
                <a:extLst>
                  <a:ext uri="{FF2B5EF4-FFF2-40B4-BE49-F238E27FC236}">
                    <a16:creationId xmlns:a16="http://schemas.microsoft.com/office/drawing/2014/main" id="{8E70D593-BD18-BAFA-3E0A-32DB71C2E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714" name="Freeform 78">
                <a:extLst>
                  <a:ext uri="{FF2B5EF4-FFF2-40B4-BE49-F238E27FC236}">
                    <a16:creationId xmlns:a16="http://schemas.microsoft.com/office/drawing/2014/main" id="{91BF5392-D5D0-96E5-482E-D4AB831CB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36"/>
                <a:ext cx="144" cy="480"/>
              </a:xfrm>
              <a:custGeom>
                <a:avLst/>
                <a:gdLst>
                  <a:gd name="T0" fmla="*/ 0 w 144"/>
                  <a:gd name="T1" fmla="*/ 0 h 480"/>
                  <a:gd name="T2" fmla="*/ 144 w 144"/>
                  <a:gd name="T3" fmla="*/ 0 h 480"/>
                  <a:gd name="T4" fmla="*/ 144 w 144"/>
                  <a:gd name="T5" fmla="*/ 480 h 480"/>
                  <a:gd name="T6" fmla="*/ 0 w 144"/>
                  <a:gd name="T7" fmla="*/ 480 h 480"/>
                  <a:gd name="T8" fmla="*/ 0 w 144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480"/>
                  <a:gd name="T17" fmla="*/ 144 w 144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480">
                    <a:moveTo>
                      <a:pt x="0" y="0"/>
                    </a:moveTo>
                    <a:lnTo>
                      <a:pt x="144" y="0"/>
                    </a:lnTo>
                    <a:lnTo>
                      <a:pt x="144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5712" name="Rectangle 79">
              <a:extLst>
                <a:ext uri="{FF2B5EF4-FFF2-40B4-BE49-F238E27FC236}">
                  <a16:creationId xmlns:a16="http://schemas.microsoft.com/office/drawing/2014/main" id="{EA760529-4D2C-EA50-E040-2CE5CBBBD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8"/>
              <a:ext cx="192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  <p:sp>
        <p:nvSpPr>
          <p:cNvPr id="25658" name="Oval 80">
            <a:extLst>
              <a:ext uri="{FF2B5EF4-FFF2-40B4-BE49-F238E27FC236}">
                <a16:creationId xmlns:a16="http://schemas.microsoft.com/office/drawing/2014/main" id="{57E51820-F789-0336-ECD3-7B11F587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59" name="Freeform 81">
            <a:extLst>
              <a:ext uri="{FF2B5EF4-FFF2-40B4-BE49-F238E27FC236}">
                <a16:creationId xmlns:a16="http://schemas.microsoft.com/office/drawing/2014/main" id="{3388D93B-FEC9-F358-B1FE-703DC57BE6C1}"/>
              </a:ext>
            </a:extLst>
          </p:cNvPr>
          <p:cNvSpPr>
            <a:spLocks/>
          </p:cNvSpPr>
          <p:nvPr/>
        </p:nvSpPr>
        <p:spPr bwMode="auto">
          <a:xfrm>
            <a:off x="4229100" y="569913"/>
            <a:ext cx="1392238" cy="573087"/>
          </a:xfrm>
          <a:custGeom>
            <a:avLst/>
            <a:gdLst>
              <a:gd name="T0" fmla="*/ 2147483646 w 877"/>
              <a:gd name="T1" fmla="*/ 2147483646 h 361"/>
              <a:gd name="T2" fmla="*/ 2147483646 w 877"/>
              <a:gd name="T3" fmla="*/ 2147483646 h 361"/>
              <a:gd name="T4" fmla="*/ 0 w 877"/>
              <a:gd name="T5" fmla="*/ 2147483646 h 361"/>
              <a:gd name="T6" fmla="*/ 2147483646 w 877"/>
              <a:gd name="T7" fmla="*/ 2147483646 h 361"/>
              <a:gd name="T8" fmla="*/ 2147483646 w 877"/>
              <a:gd name="T9" fmla="*/ 2147483646 h 361"/>
              <a:gd name="T10" fmla="*/ 2147483646 w 877"/>
              <a:gd name="T11" fmla="*/ 2147483646 h 361"/>
              <a:gd name="T12" fmla="*/ 2147483646 w 877"/>
              <a:gd name="T13" fmla="*/ 2147483646 h 361"/>
              <a:gd name="T14" fmla="*/ 2147483646 w 877"/>
              <a:gd name="T15" fmla="*/ 2147483646 h 361"/>
              <a:gd name="T16" fmla="*/ 2147483646 w 877"/>
              <a:gd name="T17" fmla="*/ 2147483646 h 361"/>
              <a:gd name="T18" fmla="*/ 2147483646 w 877"/>
              <a:gd name="T19" fmla="*/ 2147483646 h 361"/>
              <a:gd name="T20" fmla="*/ 2147483646 w 877"/>
              <a:gd name="T21" fmla="*/ 2147483646 h 361"/>
              <a:gd name="T22" fmla="*/ 2147483646 w 877"/>
              <a:gd name="T23" fmla="*/ 2147483646 h 361"/>
              <a:gd name="T24" fmla="*/ 2147483646 w 877"/>
              <a:gd name="T25" fmla="*/ 2147483646 h 361"/>
              <a:gd name="T26" fmla="*/ 2147483646 w 877"/>
              <a:gd name="T27" fmla="*/ 2147483646 h 361"/>
              <a:gd name="T28" fmla="*/ 2147483646 w 877"/>
              <a:gd name="T29" fmla="*/ 2147483646 h 361"/>
              <a:gd name="T30" fmla="*/ 2147483646 w 877"/>
              <a:gd name="T31" fmla="*/ 2147483646 h 361"/>
              <a:gd name="T32" fmla="*/ 2147483646 w 877"/>
              <a:gd name="T33" fmla="*/ 2147483646 h 361"/>
              <a:gd name="T34" fmla="*/ 2147483646 w 877"/>
              <a:gd name="T35" fmla="*/ 2147483646 h 361"/>
              <a:gd name="T36" fmla="*/ 2147483646 w 877"/>
              <a:gd name="T37" fmla="*/ 2147483646 h 361"/>
              <a:gd name="T38" fmla="*/ 2147483646 w 877"/>
              <a:gd name="T39" fmla="*/ 2147483646 h 361"/>
              <a:gd name="T40" fmla="*/ 2147483646 w 877"/>
              <a:gd name="T41" fmla="*/ 2147483646 h 3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77"/>
              <a:gd name="T64" fmla="*/ 0 h 361"/>
              <a:gd name="T65" fmla="*/ 877 w 877"/>
              <a:gd name="T66" fmla="*/ 361 h 36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77" h="361">
                <a:moveTo>
                  <a:pt x="264" y="25"/>
                </a:moveTo>
                <a:cubicBezTo>
                  <a:pt x="196" y="19"/>
                  <a:pt x="81" y="0"/>
                  <a:pt x="12" y="25"/>
                </a:cubicBezTo>
                <a:cubicBezTo>
                  <a:pt x="0" y="29"/>
                  <a:pt x="4" y="49"/>
                  <a:pt x="0" y="61"/>
                </a:cubicBezTo>
                <a:cubicBezTo>
                  <a:pt x="17" y="113"/>
                  <a:pt x="45" y="123"/>
                  <a:pt x="84" y="157"/>
                </a:cubicBezTo>
                <a:cubicBezTo>
                  <a:pt x="207" y="267"/>
                  <a:pt x="110" y="199"/>
                  <a:pt x="192" y="253"/>
                </a:cubicBezTo>
                <a:cubicBezTo>
                  <a:pt x="208" y="249"/>
                  <a:pt x="227" y="251"/>
                  <a:pt x="240" y="241"/>
                </a:cubicBezTo>
                <a:cubicBezTo>
                  <a:pt x="250" y="233"/>
                  <a:pt x="243" y="214"/>
                  <a:pt x="252" y="205"/>
                </a:cubicBezTo>
                <a:cubicBezTo>
                  <a:pt x="261" y="196"/>
                  <a:pt x="276" y="197"/>
                  <a:pt x="288" y="193"/>
                </a:cubicBezTo>
                <a:cubicBezTo>
                  <a:pt x="345" y="207"/>
                  <a:pt x="366" y="211"/>
                  <a:pt x="408" y="253"/>
                </a:cubicBezTo>
                <a:cubicBezTo>
                  <a:pt x="503" y="229"/>
                  <a:pt x="485" y="219"/>
                  <a:pt x="564" y="241"/>
                </a:cubicBezTo>
                <a:cubicBezTo>
                  <a:pt x="588" y="248"/>
                  <a:pt x="636" y="265"/>
                  <a:pt x="636" y="265"/>
                </a:cubicBezTo>
                <a:cubicBezTo>
                  <a:pt x="722" y="236"/>
                  <a:pt x="694" y="220"/>
                  <a:pt x="732" y="277"/>
                </a:cubicBezTo>
                <a:cubicBezTo>
                  <a:pt x="748" y="343"/>
                  <a:pt x="754" y="340"/>
                  <a:pt x="816" y="361"/>
                </a:cubicBezTo>
                <a:cubicBezTo>
                  <a:pt x="828" y="357"/>
                  <a:pt x="843" y="358"/>
                  <a:pt x="852" y="349"/>
                </a:cubicBezTo>
                <a:cubicBezTo>
                  <a:pt x="877" y="324"/>
                  <a:pt x="857" y="241"/>
                  <a:pt x="852" y="229"/>
                </a:cubicBezTo>
                <a:cubicBezTo>
                  <a:pt x="846" y="216"/>
                  <a:pt x="828" y="213"/>
                  <a:pt x="816" y="205"/>
                </a:cubicBezTo>
                <a:cubicBezTo>
                  <a:pt x="778" y="148"/>
                  <a:pt x="797" y="183"/>
                  <a:pt x="768" y="97"/>
                </a:cubicBezTo>
                <a:cubicBezTo>
                  <a:pt x="763" y="81"/>
                  <a:pt x="736" y="90"/>
                  <a:pt x="720" y="85"/>
                </a:cubicBezTo>
                <a:cubicBezTo>
                  <a:pt x="696" y="78"/>
                  <a:pt x="672" y="69"/>
                  <a:pt x="648" y="61"/>
                </a:cubicBezTo>
                <a:cubicBezTo>
                  <a:pt x="536" y="24"/>
                  <a:pt x="625" y="50"/>
                  <a:pt x="372" y="37"/>
                </a:cubicBezTo>
                <a:cubicBezTo>
                  <a:pt x="313" y="17"/>
                  <a:pt x="349" y="25"/>
                  <a:pt x="264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5660" name="Group 82">
            <a:extLst>
              <a:ext uri="{FF2B5EF4-FFF2-40B4-BE49-F238E27FC236}">
                <a16:creationId xmlns:a16="http://schemas.microsoft.com/office/drawing/2014/main" id="{DEC39503-0C42-F86F-17AD-936D0CEF4AB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33488"/>
            <a:ext cx="762000" cy="914400"/>
            <a:chOff x="2976" y="780"/>
            <a:chExt cx="480" cy="576"/>
          </a:xfrm>
        </p:grpSpPr>
        <p:sp>
          <p:nvSpPr>
            <p:cNvPr id="25708" name="Rectangle 83">
              <a:extLst>
                <a:ext uri="{FF2B5EF4-FFF2-40B4-BE49-F238E27FC236}">
                  <a16:creationId xmlns:a16="http://schemas.microsoft.com/office/drawing/2014/main" id="{12BECBF6-54D6-CF7D-814E-F56CF3004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780"/>
              <a:ext cx="192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5709" name="Freeform 84">
              <a:extLst>
                <a:ext uri="{FF2B5EF4-FFF2-40B4-BE49-F238E27FC236}">
                  <a16:creationId xmlns:a16="http://schemas.microsoft.com/office/drawing/2014/main" id="{4FB79787-BBD4-FB4F-0534-E813CF077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828"/>
              <a:ext cx="216" cy="480"/>
            </a:xfrm>
            <a:custGeom>
              <a:avLst/>
              <a:gdLst>
                <a:gd name="T0" fmla="*/ 0 w 216"/>
                <a:gd name="T1" fmla="*/ 0 h 480"/>
                <a:gd name="T2" fmla="*/ 144 w 216"/>
                <a:gd name="T3" fmla="*/ 0 h 480"/>
                <a:gd name="T4" fmla="*/ 216 w 216"/>
                <a:gd name="T5" fmla="*/ 222 h 480"/>
                <a:gd name="T6" fmla="*/ 144 w 216"/>
                <a:gd name="T7" fmla="*/ 480 h 480"/>
                <a:gd name="T8" fmla="*/ 0 w 216"/>
                <a:gd name="T9" fmla="*/ 480 h 480"/>
                <a:gd name="T10" fmla="*/ 0 w 216"/>
                <a:gd name="T11" fmla="*/ 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480"/>
                <a:gd name="T20" fmla="*/ 216 w 216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480">
                  <a:moveTo>
                    <a:pt x="0" y="0"/>
                  </a:moveTo>
                  <a:lnTo>
                    <a:pt x="144" y="0"/>
                  </a:lnTo>
                  <a:lnTo>
                    <a:pt x="216" y="222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10" name="Freeform 85">
              <a:extLst>
                <a:ext uri="{FF2B5EF4-FFF2-40B4-BE49-F238E27FC236}">
                  <a16:creationId xmlns:a16="http://schemas.microsoft.com/office/drawing/2014/main" id="{544D34D7-6F9A-AEEF-7988-FCEC33040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828"/>
              <a:ext cx="237" cy="480"/>
            </a:xfrm>
            <a:custGeom>
              <a:avLst/>
              <a:gdLst>
                <a:gd name="T0" fmla="*/ 93 w 237"/>
                <a:gd name="T1" fmla="*/ 0 h 480"/>
                <a:gd name="T2" fmla="*/ 237 w 237"/>
                <a:gd name="T3" fmla="*/ 0 h 480"/>
                <a:gd name="T4" fmla="*/ 237 w 237"/>
                <a:gd name="T5" fmla="*/ 480 h 480"/>
                <a:gd name="T6" fmla="*/ 93 w 237"/>
                <a:gd name="T7" fmla="*/ 480 h 480"/>
                <a:gd name="T8" fmla="*/ 0 w 237"/>
                <a:gd name="T9" fmla="*/ 228 h 480"/>
                <a:gd name="T10" fmla="*/ 93 w 237"/>
                <a:gd name="T11" fmla="*/ 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"/>
                <a:gd name="T19" fmla="*/ 0 h 480"/>
                <a:gd name="T20" fmla="*/ 237 w 237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" h="480">
                  <a:moveTo>
                    <a:pt x="93" y="0"/>
                  </a:moveTo>
                  <a:lnTo>
                    <a:pt x="237" y="0"/>
                  </a:lnTo>
                  <a:lnTo>
                    <a:pt x="237" y="480"/>
                  </a:lnTo>
                  <a:lnTo>
                    <a:pt x="93" y="480"/>
                  </a:lnTo>
                  <a:lnTo>
                    <a:pt x="0" y="2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5661" name="Oval 86">
            <a:extLst>
              <a:ext uri="{FF2B5EF4-FFF2-40B4-BE49-F238E27FC236}">
                <a16:creationId xmlns:a16="http://schemas.microsoft.com/office/drawing/2014/main" id="{5557466C-F19F-7C32-0526-C2743476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62" name="Oval 87">
            <a:extLst>
              <a:ext uri="{FF2B5EF4-FFF2-40B4-BE49-F238E27FC236}">
                <a16:creationId xmlns:a16="http://schemas.microsoft.com/office/drawing/2014/main" id="{3EACE600-4419-ED76-DCFB-4D53D96FB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8382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63" name="Freeform 88">
            <a:extLst>
              <a:ext uri="{FF2B5EF4-FFF2-40B4-BE49-F238E27FC236}">
                <a16:creationId xmlns:a16="http://schemas.microsoft.com/office/drawing/2014/main" id="{F7CE6F74-675E-F577-4035-9E0B0CEA41BD}"/>
              </a:ext>
            </a:extLst>
          </p:cNvPr>
          <p:cNvSpPr>
            <a:spLocks/>
          </p:cNvSpPr>
          <p:nvPr/>
        </p:nvSpPr>
        <p:spPr bwMode="auto">
          <a:xfrm>
            <a:off x="5913438" y="2338388"/>
            <a:ext cx="1176337" cy="749300"/>
          </a:xfrm>
          <a:custGeom>
            <a:avLst/>
            <a:gdLst>
              <a:gd name="T0" fmla="*/ 2147483646 w 741"/>
              <a:gd name="T1" fmla="*/ 2147483646 h 472"/>
              <a:gd name="T2" fmla="*/ 2147483646 w 741"/>
              <a:gd name="T3" fmla="*/ 2147483646 h 472"/>
              <a:gd name="T4" fmla="*/ 2147483646 w 741"/>
              <a:gd name="T5" fmla="*/ 2147483646 h 472"/>
              <a:gd name="T6" fmla="*/ 2147483646 w 741"/>
              <a:gd name="T7" fmla="*/ 2147483646 h 472"/>
              <a:gd name="T8" fmla="*/ 2147483646 w 741"/>
              <a:gd name="T9" fmla="*/ 2147483646 h 472"/>
              <a:gd name="T10" fmla="*/ 2147483646 w 741"/>
              <a:gd name="T11" fmla="*/ 2147483646 h 472"/>
              <a:gd name="T12" fmla="*/ 2147483646 w 741"/>
              <a:gd name="T13" fmla="*/ 2147483646 h 472"/>
              <a:gd name="T14" fmla="*/ 2147483646 w 741"/>
              <a:gd name="T15" fmla="*/ 2147483646 h 472"/>
              <a:gd name="T16" fmla="*/ 2147483646 w 741"/>
              <a:gd name="T17" fmla="*/ 2147483646 h 472"/>
              <a:gd name="T18" fmla="*/ 2147483646 w 741"/>
              <a:gd name="T19" fmla="*/ 2147483646 h 472"/>
              <a:gd name="T20" fmla="*/ 2147483646 w 741"/>
              <a:gd name="T21" fmla="*/ 2147483646 h 472"/>
              <a:gd name="T22" fmla="*/ 2147483646 w 741"/>
              <a:gd name="T23" fmla="*/ 2147483646 h 472"/>
              <a:gd name="T24" fmla="*/ 2147483646 w 741"/>
              <a:gd name="T25" fmla="*/ 2147483646 h 472"/>
              <a:gd name="T26" fmla="*/ 2147483646 w 741"/>
              <a:gd name="T27" fmla="*/ 2147483646 h 472"/>
              <a:gd name="T28" fmla="*/ 2147483646 w 741"/>
              <a:gd name="T29" fmla="*/ 2147483646 h 472"/>
              <a:gd name="T30" fmla="*/ 2147483646 w 741"/>
              <a:gd name="T31" fmla="*/ 2147483646 h 472"/>
              <a:gd name="T32" fmla="*/ 2147483646 w 741"/>
              <a:gd name="T33" fmla="*/ 2147483646 h 472"/>
              <a:gd name="T34" fmla="*/ 2147483646 w 741"/>
              <a:gd name="T35" fmla="*/ 2147483646 h 472"/>
              <a:gd name="T36" fmla="*/ 2147483646 w 741"/>
              <a:gd name="T37" fmla="*/ 2147483646 h 472"/>
              <a:gd name="T38" fmla="*/ 2147483646 w 741"/>
              <a:gd name="T39" fmla="*/ 2147483646 h 472"/>
              <a:gd name="T40" fmla="*/ 2147483646 w 741"/>
              <a:gd name="T41" fmla="*/ 2147483646 h 472"/>
              <a:gd name="T42" fmla="*/ 2147483646 w 741"/>
              <a:gd name="T43" fmla="*/ 2147483646 h 472"/>
              <a:gd name="T44" fmla="*/ 2147483646 w 741"/>
              <a:gd name="T45" fmla="*/ 2147483646 h 472"/>
              <a:gd name="T46" fmla="*/ 2147483646 w 741"/>
              <a:gd name="T47" fmla="*/ 2147483646 h 472"/>
              <a:gd name="T48" fmla="*/ 2147483646 w 741"/>
              <a:gd name="T49" fmla="*/ 2147483646 h 4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41"/>
              <a:gd name="T76" fmla="*/ 0 h 472"/>
              <a:gd name="T77" fmla="*/ 741 w 741"/>
              <a:gd name="T78" fmla="*/ 472 h 4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41" h="472">
                <a:moveTo>
                  <a:pt x="175" y="3"/>
                </a:moveTo>
                <a:cubicBezTo>
                  <a:pt x="172" y="4"/>
                  <a:pt x="99" y="21"/>
                  <a:pt x="91" y="27"/>
                </a:cubicBezTo>
                <a:cubicBezTo>
                  <a:pt x="13" y="89"/>
                  <a:pt x="121" y="45"/>
                  <a:pt x="31" y="75"/>
                </a:cubicBezTo>
                <a:cubicBezTo>
                  <a:pt x="8" y="145"/>
                  <a:pt x="0" y="190"/>
                  <a:pt x="43" y="255"/>
                </a:cubicBezTo>
                <a:cubicBezTo>
                  <a:pt x="45" y="267"/>
                  <a:pt x="58" y="414"/>
                  <a:pt x="79" y="435"/>
                </a:cubicBezTo>
                <a:cubicBezTo>
                  <a:pt x="88" y="444"/>
                  <a:pt x="103" y="444"/>
                  <a:pt x="115" y="447"/>
                </a:cubicBezTo>
                <a:cubicBezTo>
                  <a:pt x="147" y="456"/>
                  <a:pt x="211" y="471"/>
                  <a:pt x="211" y="471"/>
                </a:cubicBezTo>
                <a:cubicBezTo>
                  <a:pt x="239" y="467"/>
                  <a:pt x="270" y="472"/>
                  <a:pt x="295" y="459"/>
                </a:cubicBezTo>
                <a:cubicBezTo>
                  <a:pt x="313" y="450"/>
                  <a:pt x="317" y="425"/>
                  <a:pt x="331" y="411"/>
                </a:cubicBezTo>
                <a:cubicBezTo>
                  <a:pt x="341" y="401"/>
                  <a:pt x="355" y="395"/>
                  <a:pt x="367" y="387"/>
                </a:cubicBezTo>
                <a:cubicBezTo>
                  <a:pt x="371" y="375"/>
                  <a:pt x="371" y="361"/>
                  <a:pt x="379" y="351"/>
                </a:cubicBezTo>
                <a:cubicBezTo>
                  <a:pt x="388" y="340"/>
                  <a:pt x="410" y="341"/>
                  <a:pt x="415" y="327"/>
                </a:cubicBezTo>
                <a:cubicBezTo>
                  <a:pt x="443" y="249"/>
                  <a:pt x="417" y="193"/>
                  <a:pt x="463" y="123"/>
                </a:cubicBezTo>
                <a:cubicBezTo>
                  <a:pt x="463" y="123"/>
                  <a:pt x="541" y="141"/>
                  <a:pt x="547" y="147"/>
                </a:cubicBezTo>
                <a:cubicBezTo>
                  <a:pt x="556" y="156"/>
                  <a:pt x="551" y="173"/>
                  <a:pt x="559" y="183"/>
                </a:cubicBezTo>
                <a:cubicBezTo>
                  <a:pt x="577" y="205"/>
                  <a:pt x="639" y="246"/>
                  <a:pt x="667" y="255"/>
                </a:cubicBezTo>
                <a:cubicBezTo>
                  <a:pt x="687" y="251"/>
                  <a:pt x="710" y="254"/>
                  <a:pt x="727" y="243"/>
                </a:cubicBezTo>
                <a:cubicBezTo>
                  <a:pt x="738" y="236"/>
                  <a:pt x="739" y="220"/>
                  <a:pt x="739" y="207"/>
                </a:cubicBezTo>
                <a:cubicBezTo>
                  <a:pt x="739" y="159"/>
                  <a:pt x="741" y="109"/>
                  <a:pt x="727" y="63"/>
                </a:cubicBezTo>
                <a:cubicBezTo>
                  <a:pt x="723" y="51"/>
                  <a:pt x="702" y="57"/>
                  <a:pt x="691" y="51"/>
                </a:cubicBezTo>
                <a:cubicBezTo>
                  <a:pt x="678" y="45"/>
                  <a:pt x="667" y="35"/>
                  <a:pt x="655" y="27"/>
                </a:cubicBezTo>
                <a:cubicBezTo>
                  <a:pt x="609" y="38"/>
                  <a:pt x="579" y="60"/>
                  <a:pt x="535" y="75"/>
                </a:cubicBezTo>
                <a:cubicBezTo>
                  <a:pt x="439" y="71"/>
                  <a:pt x="342" y="77"/>
                  <a:pt x="247" y="63"/>
                </a:cubicBezTo>
                <a:cubicBezTo>
                  <a:pt x="230" y="61"/>
                  <a:pt x="225" y="36"/>
                  <a:pt x="211" y="27"/>
                </a:cubicBezTo>
                <a:cubicBezTo>
                  <a:pt x="171" y="0"/>
                  <a:pt x="175" y="32"/>
                  <a:pt x="175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64" name="Freeform 89">
            <a:extLst>
              <a:ext uri="{FF2B5EF4-FFF2-40B4-BE49-F238E27FC236}">
                <a16:creationId xmlns:a16="http://schemas.microsoft.com/office/drawing/2014/main" id="{E588FAFB-753E-5CAF-093F-2A9DC6D28C20}"/>
              </a:ext>
            </a:extLst>
          </p:cNvPr>
          <p:cNvSpPr>
            <a:spLocks/>
          </p:cNvSpPr>
          <p:nvPr/>
        </p:nvSpPr>
        <p:spPr bwMode="auto">
          <a:xfrm>
            <a:off x="1828800" y="2190750"/>
            <a:ext cx="657225" cy="2833688"/>
          </a:xfrm>
          <a:custGeom>
            <a:avLst/>
            <a:gdLst>
              <a:gd name="T0" fmla="*/ 0 w 414"/>
              <a:gd name="T1" fmla="*/ 0 h 1785"/>
              <a:gd name="T2" fmla="*/ 2147483646 w 414"/>
              <a:gd name="T3" fmla="*/ 2147483646 h 1785"/>
              <a:gd name="T4" fmla="*/ 2147483646 w 414"/>
              <a:gd name="T5" fmla="*/ 2147483646 h 1785"/>
              <a:gd name="T6" fmla="*/ 2147483646 w 414"/>
              <a:gd name="T7" fmla="*/ 2147483646 h 1785"/>
              <a:gd name="T8" fmla="*/ 2147483646 w 414"/>
              <a:gd name="T9" fmla="*/ 2147483646 h 17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4"/>
              <a:gd name="T16" fmla="*/ 0 h 1785"/>
              <a:gd name="T17" fmla="*/ 414 w 414"/>
              <a:gd name="T18" fmla="*/ 1785 h 17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4" h="1785">
                <a:moveTo>
                  <a:pt x="0" y="0"/>
                </a:moveTo>
                <a:cubicBezTo>
                  <a:pt x="11" y="5"/>
                  <a:pt x="48" y="10"/>
                  <a:pt x="68" y="32"/>
                </a:cubicBezTo>
                <a:cubicBezTo>
                  <a:pt x="88" y="54"/>
                  <a:pt x="102" y="71"/>
                  <a:pt x="120" y="132"/>
                </a:cubicBezTo>
                <a:cubicBezTo>
                  <a:pt x="138" y="193"/>
                  <a:pt x="127" y="121"/>
                  <a:pt x="176" y="396"/>
                </a:cubicBezTo>
                <a:cubicBezTo>
                  <a:pt x="225" y="671"/>
                  <a:pt x="365" y="1496"/>
                  <a:pt x="414" y="1785"/>
                </a:cubicBezTo>
              </a:path>
            </a:pathLst>
          </a:custGeom>
          <a:noFill/>
          <a:ln w="57150" cmpd="sng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5665" name="Group 90">
            <a:extLst>
              <a:ext uri="{FF2B5EF4-FFF2-40B4-BE49-F238E27FC236}">
                <a16:creationId xmlns:a16="http://schemas.microsoft.com/office/drawing/2014/main" id="{BA4B7538-7BB1-73EF-074D-EC870126763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776288" cy="790575"/>
            <a:chOff x="960" y="432"/>
            <a:chExt cx="480" cy="480"/>
          </a:xfrm>
        </p:grpSpPr>
        <p:sp>
          <p:nvSpPr>
            <p:cNvPr id="25706" name="Freeform 91">
              <a:extLst>
                <a:ext uri="{FF2B5EF4-FFF2-40B4-BE49-F238E27FC236}">
                  <a16:creationId xmlns:a16="http://schemas.microsoft.com/office/drawing/2014/main" id="{794B7C2B-DCFD-C946-3177-67E817BED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07" name="Freeform 92">
              <a:extLst>
                <a:ext uri="{FF2B5EF4-FFF2-40B4-BE49-F238E27FC236}">
                  <a16:creationId xmlns:a16="http://schemas.microsoft.com/office/drawing/2014/main" id="{9E6CD331-D7F2-320E-B9AD-400D4AB86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432"/>
              <a:ext cx="240" cy="480"/>
            </a:xfrm>
            <a:custGeom>
              <a:avLst/>
              <a:gdLst>
                <a:gd name="T0" fmla="*/ 0 w 144"/>
                <a:gd name="T1" fmla="*/ 0 h 480"/>
                <a:gd name="T2" fmla="*/ 66188 w 144"/>
                <a:gd name="T3" fmla="*/ 0 h 480"/>
                <a:gd name="T4" fmla="*/ 66188 w 144"/>
                <a:gd name="T5" fmla="*/ 480 h 480"/>
                <a:gd name="T6" fmla="*/ 0 w 144"/>
                <a:gd name="T7" fmla="*/ 480 h 480"/>
                <a:gd name="T8" fmla="*/ 0 w 144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480"/>
                <a:gd name="T17" fmla="*/ 144 w 14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5666" name="Freeform 93">
            <a:extLst>
              <a:ext uri="{FF2B5EF4-FFF2-40B4-BE49-F238E27FC236}">
                <a16:creationId xmlns:a16="http://schemas.microsoft.com/office/drawing/2014/main" id="{85DB9870-3EF5-47AA-2FCC-0F2A177F2B05}"/>
              </a:ext>
            </a:extLst>
          </p:cNvPr>
          <p:cNvSpPr>
            <a:spLocks/>
          </p:cNvSpPr>
          <p:nvPr/>
        </p:nvSpPr>
        <p:spPr bwMode="auto">
          <a:xfrm>
            <a:off x="2481263" y="5019675"/>
            <a:ext cx="1638300" cy="441325"/>
          </a:xfrm>
          <a:custGeom>
            <a:avLst/>
            <a:gdLst>
              <a:gd name="T0" fmla="*/ 0 w 1032"/>
              <a:gd name="T1" fmla="*/ 0 h 278"/>
              <a:gd name="T2" fmla="*/ 2147483646 w 1032"/>
              <a:gd name="T3" fmla="*/ 2147483646 h 278"/>
              <a:gd name="T4" fmla="*/ 2147483646 w 1032"/>
              <a:gd name="T5" fmla="*/ 2147483646 h 278"/>
              <a:gd name="T6" fmla="*/ 2147483646 w 1032"/>
              <a:gd name="T7" fmla="*/ 2147483646 h 278"/>
              <a:gd name="T8" fmla="*/ 2147483646 w 1032"/>
              <a:gd name="T9" fmla="*/ 2147483646 h 278"/>
              <a:gd name="T10" fmla="*/ 2147483646 w 1032"/>
              <a:gd name="T11" fmla="*/ 2147483646 h 278"/>
              <a:gd name="T12" fmla="*/ 2147483646 w 1032"/>
              <a:gd name="T13" fmla="*/ 2147483646 h 278"/>
              <a:gd name="T14" fmla="*/ 2147483646 w 1032"/>
              <a:gd name="T15" fmla="*/ 2147483646 h 278"/>
              <a:gd name="T16" fmla="*/ 2147483646 w 1032"/>
              <a:gd name="T17" fmla="*/ 2147483646 h 278"/>
              <a:gd name="T18" fmla="*/ 2147483646 w 1032"/>
              <a:gd name="T19" fmla="*/ 2147483646 h 2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32"/>
              <a:gd name="T31" fmla="*/ 0 h 278"/>
              <a:gd name="T32" fmla="*/ 1032 w 1032"/>
              <a:gd name="T33" fmla="*/ 278 h 27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32" h="278">
                <a:moveTo>
                  <a:pt x="0" y="0"/>
                </a:moveTo>
                <a:cubicBezTo>
                  <a:pt x="7" y="32"/>
                  <a:pt x="23" y="148"/>
                  <a:pt x="39" y="192"/>
                </a:cubicBezTo>
                <a:cubicBezTo>
                  <a:pt x="55" y="236"/>
                  <a:pt x="71" y="256"/>
                  <a:pt x="96" y="267"/>
                </a:cubicBezTo>
                <a:cubicBezTo>
                  <a:pt x="121" y="278"/>
                  <a:pt x="150" y="268"/>
                  <a:pt x="186" y="255"/>
                </a:cubicBezTo>
                <a:cubicBezTo>
                  <a:pt x="222" y="242"/>
                  <a:pt x="271" y="209"/>
                  <a:pt x="312" y="192"/>
                </a:cubicBezTo>
                <a:cubicBezTo>
                  <a:pt x="353" y="175"/>
                  <a:pt x="382" y="169"/>
                  <a:pt x="435" y="153"/>
                </a:cubicBezTo>
                <a:cubicBezTo>
                  <a:pt x="488" y="137"/>
                  <a:pt x="573" y="107"/>
                  <a:pt x="633" y="93"/>
                </a:cubicBezTo>
                <a:cubicBezTo>
                  <a:pt x="693" y="79"/>
                  <a:pt x="754" y="73"/>
                  <a:pt x="798" y="69"/>
                </a:cubicBezTo>
                <a:cubicBezTo>
                  <a:pt x="842" y="65"/>
                  <a:pt x="861" y="67"/>
                  <a:pt x="900" y="66"/>
                </a:cubicBezTo>
                <a:cubicBezTo>
                  <a:pt x="939" y="65"/>
                  <a:pt x="1005" y="64"/>
                  <a:pt x="1032" y="63"/>
                </a:cubicBezTo>
              </a:path>
            </a:pathLst>
          </a:custGeom>
          <a:noFill/>
          <a:ln w="57150" cmpd="sng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5667" name="Group 94">
            <a:extLst>
              <a:ext uri="{FF2B5EF4-FFF2-40B4-BE49-F238E27FC236}">
                <a16:creationId xmlns:a16="http://schemas.microsoft.com/office/drawing/2014/main" id="{8857B2B7-61EA-3731-D66F-5B810FC628C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181600"/>
            <a:ext cx="3733800" cy="457200"/>
            <a:chOff x="48" y="3264"/>
            <a:chExt cx="2352" cy="288"/>
          </a:xfrm>
        </p:grpSpPr>
        <p:sp>
          <p:nvSpPr>
            <p:cNvPr id="25704" name="Text Box 95">
              <a:extLst>
                <a:ext uri="{FF2B5EF4-FFF2-40B4-BE49-F238E27FC236}">
                  <a16:creationId xmlns:a16="http://schemas.microsoft.com/office/drawing/2014/main" id="{7678EB2C-0A92-662E-EC80-8248349E5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2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-75</a:t>
              </a:r>
              <a:endParaRPr lang="es-ES" altLang="en-US" sz="2400"/>
            </a:p>
          </p:txBody>
        </p:sp>
        <p:sp>
          <p:nvSpPr>
            <p:cNvPr id="25705" name="Line 96">
              <a:extLst>
                <a:ext uri="{FF2B5EF4-FFF2-40B4-BE49-F238E27FC236}">
                  <a16:creationId xmlns:a16="http://schemas.microsoft.com/office/drawing/2014/main" id="{97F96900-1F39-A687-8B13-16B7BFADD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456"/>
              <a:ext cx="1968" cy="0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97">
            <a:extLst>
              <a:ext uri="{FF2B5EF4-FFF2-40B4-BE49-F238E27FC236}">
                <a16:creationId xmlns:a16="http://schemas.microsoft.com/office/drawing/2014/main" id="{B2E0A5B2-8582-77B9-C2B1-0A81D8A011F5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685800"/>
            <a:ext cx="1028700" cy="1828800"/>
            <a:chOff x="3600" y="2688"/>
            <a:chExt cx="648" cy="1152"/>
          </a:xfrm>
        </p:grpSpPr>
        <p:sp>
          <p:nvSpPr>
            <p:cNvPr id="25700" name="Oval 98">
              <a:extLst>
                <a:ext uri="{FF2B5EF4-FFF2-40B4-BE49-F238E27FC236}">
                  <a16:creationId xmlns:a16="http://schemas.microsoft.com/office/drawing/2014/main" id="{50B9AF40-7BF4-72F7-12AF-5B8826043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76"/>
              <a:ext cx="624" cy="6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5701" name="Text Box 99">
              <a:extLst>
                <a:ext uri="{FF2B5EF4-FFF2-40B4-BE49-F238E27FC236}">
                  <a16:creationId xmlns:a16="http://schemas.microsoft.com/office/drawing/2014/main" id="{BF41C278-D7B7-B1F9-96CB-E37C8FB5A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3156"/>
              <a:ext cx="62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000"/>
                <a:t>Na</a:t>
              </a:r>
              <a:r>
                <a:rPr lang="es-ES_tradnl" altLang="en-US" sz="2000" baseline="30000"/>
                <a:t>+</a:t>
              </a:r>
              <a:r>
                <a:rPr lang="es-ES_tradnl" altLang="en-US" sz="2000"/>
                <a:t>/K</a:t>
              </a:r>
              <a:r>
                <a:rPr lang="es-ES_tradnl" altLang="en-US" sz="2000" baseline="30000"/>
                <a:t>+</a:t>
              </a:r>
              <a:endParaRPr lang="es-ES" altLang="en-US" sz="2000" baseline="30000"/>
            </a:p>
          </p:txBody>
        </p:sp>
        <p:sp>
          <p:nvSpPr>
            <p:cNvPr id="25702" name="Line 100">
              <a:extLst>
                <a:ext uri="{FF2B5EF4-FFF2-40B4-BE49-F238E27FC236}">
                  <a16:creationId xmlns:a16="http://schemas.microsoft.com/office/drawing/2014/main" id="{F0C3CF23-600A-B385-C078-995D9682C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703" name="Line 101">
              <a:extLst>
                <a:ext uri="{FF2B5EF4-FFF2-40B4-BE49-F238E27FC236}">
                  <a16:creationId xmlns:a16="http://schemas.microsoft.com/office/drawing/2014/main" id="{842107AE-717A-1190-EC4D-C3B2DE48D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1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1830" name="Text Box 102">
            <a:extLst>
              <a:ext uri="{FF2B5EF4-FFF2-40B4-BE49-F238E27FC236}">
                <a16:creationId xmlns:a16="http://schemas.microsoft.com/office/drawing/2014/main" id="{0B95C730-BE32-6D66-5532-26C641896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81400"/>
            <a:ext cx="4648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Calibri" panose="020F0502020204030204" pitchFamily="34" charset="0"/>
                <a:cs typeface="Calibri" panose="020F0502020204030204" pitchFamily="34" charset="0"/>
              </a:rPr>
              <a:t>All ion movements during an action potential are </a:t>
            </a:r>
            <a:r>
              <a:rPr lang="es-ES_tradnl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down their gradient </a:t>
            </a:r>
            <a:endParaRPr lang="es-ES_tradn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latin typeface="Calibri" panose="020F0502020204030204" pitchFamily="34" charset="0"/>
                <a:cs typeface="Calibri" panose="020F0502020204030204" pitchFamily="34" charset="0"/>
              </a:rPr>
              <a:t>. Na</a:t>
            </a:r>
            <a:r>
              <a:rPr lang="es-ES_tradnl" alt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s-ES_tradnl" altLang="en-US" sz="2400">
                <a:latin typeface="Calibri" panose="020F0502020204030204" pitchFamily="34" charset="0"/>
                <a:cs typeface="Calibri" panose="020F0502020204030204" pitchFamily="34" charset="0"/>
              </a:rPr>
              <a:t>/K</a:t>
            </a:r>
            <a:r>
              <a:rPr lang="es-ES_tradnl" alt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s-ES_tradnl" altLang="en-US" sz="2400">
                <a:latin typeface="Calibri" panose="020F0502020204030204" pitchFamily="34" charset="0"/>
                <a:cs typeface="Calibri" panose="020F0502020204030204" pitchFamily="34" charset="0"/>
              </a:rPr>
              <a:t> pump restores ion inner and outer concentrations AFTER each action potential, but it is not responsable of any of their phases</a:t>
            </a:r>
            <a:endParaRPr lang="en-GB" altLang="en-US" sz="2400" b="1" baseline="30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831" name="AutoShape 10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A338504-7FB0-9F90-96B6-40885A99D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688" y="6524625"/>
            <a:ext cx="468312" cy="3333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grpSp>
        <p:nvGrpSpPr>
          <p:cNvPr id="25671" name="Group 105">
            <a:extLst>
              <a:ext uri="{FF2B5EF4-FFF2-40B4-BE49-F238E27FC236}">
                <a16:creationId xmlns:a16="http://schemas.microsoft.com/office/drawing/2014/main" id="{C1F6A5BD-119C-C6D0-0561-713BACF61E21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1046163"/>
            <a:ext cx="1008063" cy="511175"/>
            <a:chOff x="3515" y="3566"/>
            <a:chExt cx="635" cy="322"/>
          </a:xfrm>
        </p:grpSpPr>
        <p:sp>
          <p:nvSpPr>
            <p:cNvPr id="25698" name="Text Box 106">
              <a:extLst>
                <a:ext uri="{FF2B5EF4-FFF2-40B4-BE49-F238E27FC236}">
                  <a16:creationId xmlns:a16="http://schemas.microsoft.com/office/drawing/2014/main" id="{7061116A-A340-5081-9030-5D41AFD6B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5699" name="Text Box 107">
              <a:extLst>
                <a:ext uri="{FF2B5EF4-FFF2-40B4-BE49-F238E27FC236}">
                  <a16:creationId xmlns:a16="http://schemas.microsoft.com/office/drawing/2014/main" id="{C28045CF-F542-211A-2194-C18E66990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</a:rPr>
                <a:t>Na</a:t>
              </a:r>
              <a:r>
                <a:rPr lang="es-ES" altLang="en-US" sz="1800" b="1" baseline="300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25672" name="Group 108">
            <a:extLst>
              <a:ext uri="{FF2B5EF4-FFF2-40B4-BE49-F238E27FC236}">
                <a16:creationId xmlns:a16="http://schemas.microsoft.com/office/drawing/2014/main" id="{363FB1EF-1859-0101-2D67-C33DA8CD41CB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5445125"/>
            <a:ext cx="1008063" cy="511175"/>
            <a:chOff x="3515" y="3566"/>
            <a:chExt cx="635" cy="322"/>
          </a:xfrm>
        </p:grpSpPr>
        <p:sp>
          <p:nvSpPr>
            <p:cNvPr id="25696" name="Text Box 109">
              <a:extLst>
                <a:ext uri="{FF2B5EF4-FFF2-40B4-BE49-F238E27FC236}">
                  <a16:creationId xmlns:a16="http://schemas.microsoft.com/office/drawing/2014/main" id="{3A1C9547-5EBC-119C-B3E6-0B2B7ED43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56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25697" name="Text Box 110">
              <a:extLst>
                <a:ext uri="{FF2B5EF4-FFF2-40B4-BE49-F238E27FC236}">
                  <a16:creationId xmlns:a16="http://schemas.microsoft.com/office/drawing/2014/main" id="{F02689E5-A9A1-3B78-3F20-7FD329866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5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chemeClr val="accent2"/>
                  </a:solidFill>
                </a:rPr>
                <a:t>K</a:t>
              </a:r>
              <a:r>
                <a:rPr lang="es-ES" altLang="en-US" sz="1800" b="1" baseline="3000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25673" name="Oval 111">
            <a:extLst>
              <a:ext uri="{FF2B5EF4-FFF2-40B4-BE49-F238E27FC236}">
                <a16:creationId xmlns:a16="http://schemas.microsoft.com/office/drawing/2014/main" id="{734C31F6-A895-E49B-586B-3412FFEFC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74" name="Oval 112">
            <a:extLst>
              <a:ext uri="{FF2B5EF4-FFF2-40B4-BE49-F238E27FC236}">
                <a16:creationId xmlns:a16="http://schemas.microsoft.com/office/drawing/2014/main" id="{0EBB5BE6-B535-BE30-D60D-26206ED0A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83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75" name="Oval 113">
            <a:extLst>
              <a:ext uri="{FF2B5EF4-FFF2-40B4-BE49-F238E27FC236}">
                <a16:creationId xmlns:a16="http://schemas.microsoft.com/office/drawing/2014/main" id="{08D96325-132C-9FD8-6EC8-7219DC3B5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990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76" name="Oval 114">
            <a:extLst>
              <a:ext uri="{FF2B5EF4-FFF2-40B4-BE49-F238E27FC236}">
                <a16:creationId xmlns:a16="http://schemas.microsoft.com/office/drawing/2014/main" id="{A7FE7856-80FF-AD39-01A5-1367AE93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77" name="Oval 115">
            <a:extLst>
              <a:ext uri="{FF2B5EF4-FFF2-40B4-BE49-F238E27FC236}">
                <a16:creationId xmlns:a16="http://schemas.microsoft.com/office/drawing/2014/main" id="{1125CE67-F8D7-0E2A-3703-5473B3CE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895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78" name="Oval 116">
            <a:extLst>
              <a:ext uri="{FF2B5EF4-FFF2-40B4-BE49-F238E27FC236}">
                <a16:creationId xmlns:a16="http://schemas.microsoft.com/office/drawing/2014/main" id="{C3D238D8-2C85-D03F-8FB4-AC5F605A0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24384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79" name="Oval 117">
            <a:extLst>
              <a:ext uri="{FF2B5EF4-FFF2-40B4-BE49-F238E27FC236}">
                <a16:creationId xmlns:a16="http://schemas.microsoft.com/office/drawing/2014/main" id="{F8D115CC-143F-428D-D99D-9703CACA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26670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80" name="Oval 118">
            <a:extLst>
              <a:ext uri="{FF2B5EF4-FFF2-40B4-BE49-F238E27FC236}">
                <a16:creationId xmlns:a16="http://schemas.microsoft.com/office/drawing/2014/main" id="{89AB0F5F-FF9B-184F-C055-8A2CD24D6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81" name="Oval 119">
            <a:extLst>
              <a:ext uri="{FF2B5EF4-FFF2-40B4-BE49-F238E27FC236}">
                <a16:creationId xmlns:a16="http://schemas.microsoft.com/office/drawing/2014/main" id="{394E7620-849F-7617-8ECF-F5005396C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29718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82" name="Oval 120">
            <a:extLst>
              <a:ext uri="{FF2B5EF4-FFF2-40B4-BE49-F238E27FC236}">
                <a16:creationId xmlns:a16="http://schemas.microsoft.com/office/drawing/2014/main" id="{EED5D484-229F-7B80-DD3E-CD75B121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990600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83" name="Oval 121">
            <a:extLst>
              <a:ext uri="{FF2B5EF4-FFF2-40B4-BE49-F238E27FC236}">
                <a16:creationId xmlns:a16="http://schemas.microsoft.com/office/drawing/2014/main" id="{14F74E95-A498-683C-9A32-EA286B966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590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84" name="Oval 122">
            <a:extLst>
              <a:ext uri="{FF2B5EF4-FFF2-40B4-BE49-F238E27FC236}">
                <a16:creationId xmlns:a16="http://schemas.microsoft.com/office/drawing/2014/main" id="{A43E50B8-4C84-8C81-D381-F8040C2B6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3124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85" name="Oval 123">
            <a:extLst>
              <a:ext uri="{FF2B5EF4-FFF2-40B4-BE49-F238E27FC236}">
                <a16:creationId xmlns:a16="http://schemas.microsoft.com/office/drawing/2014/main" id="{B602B937-71DB-DB2D-773F-24BEA7BB8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8" y="1065213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86" name="Oval 124">
            <a:extLst>
              <a:ext uri="{FF2B5EF4-FFF2-40B4-BE49-F238E27FC236}">
                <a16:creationId xmlns:a16="http://schemas.microsoft.com/office/drawing/2014/main" id="{66D91AEC-9AD8-CDD3-8C44-2D8C22B3F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088" y="912813"/>
            <a:ext cx="152400" cy="152400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latin typeface="Arial Narrow" panose="020B0606020202030204" pitchFamily="34" charset="0"/>
            </a:endParaRPr>
          </a:p>
        </p:txBody>
      </p:sp>
      <p:sp>
        <p:nvSpPr>
          <p:cNvPr id="25687" name="Freeform 125">
            <a:extLst>
              <a:ext uri="{FF2B5EF4-FFF2-40B4-BE49-F238E27FC236}">
                <a16:creationId xmlns:a16="http://schemas.microsoft.com/office/drawing/2014/main" id="{28B34DF7-BCC2-FD30-2912-465071280CD8}"/>
              </a:ext>
            </a:extLst>
          </p:cNvPr>
          <p:cNvSpPr>
            <a:spLocks/>
          </p:cNvSpPr>
          <p:nvPr/>
        </p:nvSpPr>
        <p:spPr bwMode="auto">
          <a:xfrm>
            <a:off x="7967663" y="2349500"/>
            <a:ext cx="925512" cy="584200"/>
          </a:xfrm>
          <a:custGeom>
            <a:avLst/>
            <a:gdLst>
              <a:gd name="T0" fmla="*/ 2147483646 w 583"/>
              <a:gd name="T1" fmla="*/ 2147483646 h 368"/>
              <a:gd name="T2" fmla="*/ 2147483646 w 583"/>
              <a:gd name="T3" fmla="*/ 2147483646 h 368"/>
              <a:gd name="T4" fmla="*/ 2147483646 w 583"/>
              <a:gd name="T5" fmla="*/ 2147483646 h 368"/>
              <a:gd name="T6" fmla="*/ 2147483646 w 583"/>
              <a:gd name="T7" fmla="*/ 2147483646 h 368"/>
              <a:gd name="T8" fmla="*/ 2147483646 w 583"/>
              <a:gd name="T9" fmla="*/ 2147483646 h 368"/>
              <a:gd name="T10" fmla="*/ 2147483646 w 583"/>
              <a:gd name="T11" fmla="*/ 2147483646 h 368"/>
              <a:gd name="T12" fmla="*/ 2147483646 w 583"/>
              <a:gd name="T13" fmla="*/ 2147483646 h 368"/>
              <a:gd name="T14" fmla="*/ 2147483646 w 583"/>
              <a:gd name="T15" fmla="*/ 2147483646 h 368"/>
              <a:gd name="T16" fmla="*/ 2147483646 w 583"/>
              <a:gd name="T17" fmla="*/ 2147483646 h 368"/>
              <a:gd name="T18" fmla="*/ 2147483646 w 583"/>
              <a:gd name="T19" fmla="*/ 2147483646 h 368"/>
              <a:gd name="T20" fmla="*/ 2147483646 w 583"/>
              <a:gd name="T21" fmla="*/ 2147483646 h 368"/>
              <a:gd name="T22" fmla="*/ 2147483646 w 583"/>
              <a:gd name="T23" fmla="*/ 2147483646 h 368"/>
              <a:gd name="T24" fmla="*/ 2147483646 w 583"/>
              <a:gd name="T25" fmla="*/ 2147483646 h 368"/>
              <a:gd name="T26" fmla="*/ 2147483646 w 583"/>
              <a:gd name="T27" fmla="*/ 2147483646 h 368"/>
              <a:gd name="T28" fmla="*/ 2147483646 w 583"/>
              <a:gd name="T29" fmla="*/ 2147483646 h 368"/>
              <a:gd name="T30" fmla="*/ 2147483646 w 583"/>
              <a:gd name="T31" fmla="*/ 2147483646 h 368"/>
              <a:gd name="T32" fmla="*/ 2147483646 w 583"/>
              <a:gd name="T33" fmla="*/ 2147483646 h 368"/>
              <a:gd name="T34" fmla="*/ 2147483646 w 583"/>
              <a:gd name="T35" fmla="*/ 2147483646 h 368"/>
              <a:gd name="T36" fmla="*/ 2147483646 w 583"/>
              <a:gd name="T37" fmla="*/ 2147483646 h 368"/>
              <a:gd name="T38" fmla="*/ 2147483646 w 583"/>
              <a:gd name="T39" fmla="*/ 2147483646 h 368"/>
              <a:gd name="T40" fmla="*/ 2147483646 w 583"/>
              <a:gd name="T41" fmla="*/ 2147483646 h 368"/>
              <a:gd name="T42" fmla="*/ 2147483646 w 583"/>
              <a:gd name="T43" fmla="*/ 2147483646 h 368"/>
              <a:gd name="T44" fmla="*/ 2147483646 w 583"/>
              <a:gd name="T45" fmla="*/ 2147483646 h 368"/>
              <a:gd name="T46" fmla="*/ 2147483646 w 583"/>
              <a:gd name="T47" fmla="*/ 2147483646 h 368"/>
              <a:gd name="T48" fmla="*/ 2147483646 w 583"/>
              <a:gd name="T49" fmla="*/ 2147483646 h 3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83"/>
              <a:gd name="T76" fmla="*/ 0 h 368"/>
              <a:gd name="T77" fmla="*/ 583 w 583"/>
              <a:gd name="T78" fmla="*/ 368 h 36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83" h="368">
                <a:moveTo>
                  <a:pt x="138" y="2"/>
                </a:moveTo>
                <a:cubicBezTo>
                  <a:pt x="135" y="3"/>
                  <a:pt x="78" y="16"/>
                  <a:pt x="72" y="21"/>
                </a:cubicBezTo>
                <a:cubicBezTo>
                  <a:pt x="10" y="68"/>
                  <a:pt x="95" y="35"/>
                  <a:pt x="24" y="58"/>
                </a:cubicBezTo>
                <a:cubicBezTo>
                  <a:pt x="6" y="111"/>
                  <a:pt x="0" y="146"/>
                  <a:pt x="34" y="196"/>
                </a:cubicBezTo>
                <a:cubicBezTo>
                  <a:pt x="35" y="205"/>
                  <a:pt x="46" y="318"/>
                  <a:pt x="62" y="334"/>
                </a:cubicBezTo>
                <a:cubicBezTo>
                  <a:pt x="69" y="341"/>
                  <a:pt x="164" y="254"/>
                  <a:pt x="173" y="256"/>
                </a:cubicBezTo>
                <a:cubicBezTo>
                  <a:pt x="199" y="263"/>
                  <a:pt x="166" y="361"/>
                  <a:pt x="166" y="361"/>
                </a:cubicBezTo>
                <a:cubicBezTo>
                  <a:pt x="188" y="358"/>
                  <a:pt x="212" y="362"/>
                  <a:pt x="232" y="352"/>
                </a:cubicBezTo>
                <a:cubicBezTo>
                  <a:pt x="246" y="345"/>
                  <a:pt x="249" y="326"/>
                  <a:pt x="260" y="315"/>
                </a:cubicBezTo>
                <a:cubicBezTo>
                  <a:pt x="268" y="308"/>
                  <a:pt x="279" y="303"/>
                  <a:pt x="289" y="297"/>
                </a:cubicBezTo>
                <a:cubicBezTo>
                  <a:pt x="292" y="288"/>
                  <a:pt x="287" y="368"/>
                  <a:pt x="293" y="360"/>
                </a:cubicBezTo>
                <a:cubicBezTo>
                  <a:pt x="300" y="352"/>
                  <a:pt x="425" y="323"/>
                  <a:pt x="429" y="312"/>
                </a:cubicBezTo>
                <a:cubicBezTo>
                  <a:pt x="451" y="252"/>
                  <a:pt x="328" y="148"/>
                  <a:pt x="364" y="94"/>
                </a:cubicBezTo>
                <a:cubicBezTo>
                  <a:pt x="364" y="94"/>
                  <a:pt x="426" y="108"/>
                  <a:pt x="430" y="113"/>
                </a:cubicBezTo>
                <a:cubicBezTo>
                  <a:pt x="437" y="120"/>
                  <a:pt x="434" y="133"/>
                  <a:pt x="440" y="140"/>
                </a:cubicBezTo>
                <a:cubicBezTo>
                  <a:pt x="454" y="157"/>
                  <a:pt x="503" y="189"/>
                  <a:pt x="525" y="196"/>
                </a:cubicBezTo>
                <a:cubicBezTo>
                  <a:pt x="541" y="193"/>
                  <a:pt x="559" y="195"/>
                  <a:pt x="572" y="186"/>
                </a:cubicBezTo>
                <a:cubicBezTo>
                  <a:pt x="581" y="181"/>
                  <a:pt x="581" y="169"/>
                  <a:pt x="581" y="159"/>
                </a:cubicBezTo>
                <a:cubicBezTo>
                  <a:pt x="581" y="122"/>
                  <a:pt x="583" y="84"/>
                  <a:pt x="572" y="48"/>
                </a:cubicBezTo>
                <a:cubicBezTo>
                  <a:pt x="569" y="39"/>
                  <a:pt x="552" y="44"/>
                  <a:pt x="544" y="39"/>
                </a:cubicBezTo>
                <a:cubicBezTo>
                  <a:pt x="533" y="35"/>
                  <a:pt x="525" y="27"/>
                  <a:pt x="515" y="21"/>
                </a:cubicBezTo>
                <a:cubicBezTo>
                  <a:pt x="479" y="29"/>
                  <a:pt x="456" y="46"/>
                  <a:pt x="421" y="58"/>
                </a:cubicBezTo>
                <a:cubicBezTo>
                  <a:pt x="345" y="54"/>
                  <a:pt x="269" y="59"/>
                  <a:pt x="194" y="48"/>
                </a:cubicBezTo>
                <a:cubicBezTo>
                  <a:pt x="181" y="47"/>
                  <a:pt x="177" y="28"/>
                  <a:pt x="166" y="21"/>
                </a:cubicBezTo>
                <a:cubicBezTo>
                  <a:pt x="135" y="0"/>
                  <a:pt x="138" y="25"/>
                  <a:pt x="138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7" name="Group 126">
            <a:extLst>
              <a:ext uri="{FF2B5EF4-FFF2-40B4-BE49-F238E27FC236}">
                <a16:creationId xmlns:a16="http://schemas.microsoft.com/office/drawing/2014/main" id="{71B77EC9-3A47-2C26-40BA-6EF8E3EF510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09800"/>
            <a:ext cx="685800" cy="381000"/>
            <a:chOff x="2928" y="1392"/>
            <a:chExt cx="432" cy="240"/>
          </a:xfrm>
        </p:grpSpPr>
        <p:sp>
          <p:nvSpPr>
            <p:cNvPr id="25693" name="Oval 127">
              <a:extLst>
                <a:ext uri="{FF2B5EF4-FFF2-40B4-BE49-F238E27FC236}">
                  <a16:creationId xmlns:a16="http://schemas.microsoft.com/office/drawing/2014/main" id="{F82491C6-B967-CA03-636B-56456922F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39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5694" name="Oval 128">
              <a:extLst>
                <a:ext uri="{FF2B5EF4-FFF2-40B4-BE49-F238E27FC236}">
                  <a16:creationId xmlns:a16="http://schemas.microsoft.com/office/drawing/2014/main" id="{79A9DDD3-E497-2F6F-1477-5A7626C3C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5695" name="Oval 129">
              <a:extLst>
                <a:ext uri="{FF2B5EF4-FFF2-40B4-BE49-F238E27FC236}">
                  <a16:creationId xmlns:a16="http://schemas.microsoft.com/office/drawing/2014/main" id="{98483810-A6AD-D3F5-AE6E-01721BA47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53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8" name="Group 130">
            <a:extLst>
              <a:ext uri="{FF2B5EF4-FFF2-40B4-BE49-F238E27FC236}">
                <a16:creationId xmlns:a16="http://schemas.microsoft.com/office/drawing/2014/main" id="{16B59216-F7E0-4E41-4743-E0A618AD774D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914400"/>
            <a:ext cx="381000" cy="304800"/>
            <a:chOff x="3888" y="576"/>
            <a:chExt cx="240" cy="192"/>
          </a:xfrm>
        </p:grpSpPr>
        <p:sp>
          <p:nvSpPr>
            <p:cNvPr id="25691" name="Oval 131">
              <a:extLst>
                <a:ext uri="{FF2B5EF4-FFF2-40B4-BE49-F238E27FC236}">
                  <a16:creationId xmlns:a16="http://schemas.microsoft.com/office/drawing/2014/main" id="{F790A712-C1E7-1577-7F88-74865D505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672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5692" name="Oval 132">
              <a:extLst>
                <a:ext uri="{FF2B5EF4-FFF2-40B4-BE49-F238E27FC236}">
                  <a16:creationId xmlns:a16="http://schemas.microsoft.com/office/drawing/2014/main" id="{29A3A827-F306-7DAD-36AE-05DE1C45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576"/>
              <a:ext cx="96" cy="96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  <p:sp>
        <p:nvSpPr>
          <p:cNvPr id="25690" name="Text Box 93">
            <a:extLst>
              <a:ext uri="{FF2B5EF4-FFF2-40B4-BE49-F238E27FC236}">
                <a16:creationId xmlns:a16="http://schemas.microsoft.com/office/drawing/2014/main" id="{9E6D4DB9-7E66-A831-7BC2-C0FAA5192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5448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ACTION POTENTIAL: IONIC FOUNDATIONS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C -0.03923 0.00602 -0.07847 0.01204 -0.10139 -0.00555 C -0.1243 -0.02315 -0.13402 -0.07338 -0.1375 -0.10555 C -0.14097 -0.13773 -0.14166 -0.17662 -0.12222 -0.19815 C -0.10277 -0.21967 -0.0618 -0.22754 -0.02083 -0.23518 " pathEditMode="relative" ptsTypes="aaa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6 0.00556 C -0.06007 0.00324 -0.11441 0.00116 -0.15556 0.0037 C -0.1967 0.00625 -0.2349 0.00556 -0.25278 0.02037 C -0.27066 0.03519 -0.26476 0.06644 -0.2625 0.09259 C -0.26024 0.11875 -0.25764 0.16088 -0.23889 0.17778 C -0.22014 0.19468 -0.16476 0.19167 -0.15 0.19444 " pathEditMode="relative" ptsTypes="aaaa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1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830" grpId="0" build="p" autoUpdateAnimBg="0"/>
      <p:bldP spid="2018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588262BC-C765-CF67-F6C2-6400EEBF8226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27025"/>
            <a:ext cx="4114800" cy="3482975"/>
            <a:chOff x="2112" y="206"/>
            <a:chExt cx="2592" cy="2194"/>
          </a:xfrm>
        </p:grpSpPr>
        <p:sp>
          <p:nvSpPr>
            <p:cNvPr id="26670" name="Line 4">
              <a:extLst>
                <a:ext uri="{FF2B5EF4-FFF2-40B4-BE49-F238E27FC236}">
                  <a16:creationId xmlns:a16="http://schemas.microsoft.com/office/drawing/2014/main" id="{2AFD73BB-1611-1512-4EBE-B72C1A8BC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157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671" name="Line 6">
              <a:extLst>
                <a:ext uri="{FF2B5EF4-FFF2-40B4-BE49-F238E27FC236}">
                  <a16:creationId xmlns:a16="http://schemas.microsoft.com/office/drawing/2014/main" id="{272933A0-19D7-CA65-CD17-5DC347C50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06"/>
              <a:ext cx="0" cy="2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672" name="Text Box 7">
              <a:extLst>
                <a:ext uri="{FF2B5EF4-FFF2-40B4-BE49-F238E27FC236}">
                  <a16:creationId xmlns:a16="http://schemas.microsoft.com/office/drawing/2014/main" id="{1A8C5DB3-636D-A8DC-0B40-95AF93E6C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4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-70</a:t>
              </a:r>
              <a:endParaRPr lang="es-ES" altLang="en-US" sz="2400"/>
            </a:p>
          </p:txBody>
        </p:sp>
        <p:sp>
          <p:nvSpPr>
            <p:cNvPr id="26673" name="Line 8">
              <a:extLst>
                <a:ext uri="{FF2B5EF4-FFF2-40B4-BE49-F238E27FC236}">
                  <a16:creationId xmlns:a16="http://schemas.microsoft.com/office/drawing/2014/main" id="{9E465B4A-098C-A58F-35D4-C4F0A3DD7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51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674" name="Text Box 9">
              <a:extLst>
                <a:ext uri="{FF2B5EF4-FFF2-40B4-BE49-F238E27FC236}">
                  <a16:creationId xmlns:a16="http://schemas.microsoft.com/office/drawing/2014/main" id="{A289756D-9686-030D-7AAD-36EF445F4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111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0</a:t>
              </a:r>
              <a:endParaRPr lang="es-ES" altLang="en-US" sz="2400"/>
            </a:p>
          </p:txBody>
        </p:sp>
        <p:sp>
          <p:nvSpPr>
            <p:cNvPr id="26675" name="Text Box 10">
              <a:extLst>
                <a:ext uri="{FF2B5EF4-FFF2-40B4-BE49-F238E27FC236}">
                  <a16:creationId xmlns:a16="http://schemas.microsoft.com/office/drawing/2014/main" id="{ED50B9D1-4B0D-A009-1845-5A7CAB54E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595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RP</a:t>
              </a:r>
              <a:endParaRPr lang="es-ES" altLang="en-US" sz="2400"/>
            </a:p>
          </p:txBody>
        </p:sp>
        <p:sp>
          <p:nvSpPr>
            <p:cNvPr id="26676" name="Line 11">
              <a:extLst>
                <a:ext uri="{FF2B5EF4-FFF2-40B4-BE49-F238E27FC236}">
                  <a16:creationId xmlns:a16="http://schemas.microsoft.com/office/drawing/2014/main" id="{20703534-E991-11E3-255D-EF70EC5B4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51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677" name="Text Box 12">
              <a:extLst>
                <a:ext uri="{FF2B5EF4-FFF2-40B4-BE49-F238E27FC236}">
                  <a16:creationId xmlns:a16="http://schemas.microsoft.com/office/drawing/2014/main" id="{B1DC56A6-9463-A811-80DD-972ED2A15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42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+40</a:t>
              </a:r>
              <a:endParaRPr lang="es-ES" altLang="en-US" sz="2400"/>
            </a:p>
          </p:txBody>
        </p:sp>
      </p:grpSp>
      <p:sp>
        <p:nvSpPr>
          <p:cNvPr id="155661" name="Freeform 13">
            <a:extLst>
              <a:ext uri="{FF2B5EF4-FFF2-40B4-BE49-F238E27FC236}">
                <a16:creationId xmlns:a16="http://schemas.microsoft.com/office/drawing/2014/main" id="{9499A754-A10D-9971-5E29-B08368896983}"/>
              </a:ext>
            </a:extLst>
          </p:cNvPr>
          <p:cNvSpPr>
            <a:spLocks/>
          </p:cNvSpPr>
          <p:nvPr/>
        </p:nvSpPr>
        <p:spPr bwMode="auto">
          <a:xfrm>
            <a:off x="4643438" y="879475"/>
            <a:ext cx="490537" cy="2044700"/>
          </a:xfrm>
          <a:custGeom>
            <a:avLst/>
            <a:gdLst>
              <a:gd name="T0" fmla="*/ 0 w 312"/>
              <a:gd name="T1" fmla="*/ 2147483646 h 1373"/>
              <a:gd name="T2" fmla="*/ 2147483646 w 312"/>
              <a:gd name="T3" fmla="*/ 2147483646 h 1373"/>
              <a:gd name="T4" fmla="*/ 2147483646 w 312"/>
              <a:gd name="T5" fmla="*/ 2147483646 h 1373"/>
              <a:gd name="T6" fmla="*/ 2147483646 w 312"/>
              <a:gd name="T7" fmla="*/ 2147483646 h 1373"/>
              <a:gd name="T8" fmla="*/ 2147483646 w 312"/>
              <a:gd name="T9" fmla="*/ 2147483646 h 1373"/>
              <a:gd name="T10" fmla="*/ 2147483646 w 312"/>
              <a:gd name="T11" fmla="*/ 2147483646 h 1373"/>
              <a:gd name="T12" fmla="*/ 2147483646 w 312"/>
              <a:gd name="T13" fmla="*/ 2147483646 h 1373"/>
              <a:gd name="T14" fmla="*/ 2147483646 w 312"/>
              <a:gd name="T15" fmla="*/ 2147483646 h 1373"/>
              <a:gd name="T16" fmla="*/ 2147483646 w 312"/>
              <a:gd name="T17" fmla="*/ 2147483646 h 1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2"/>
              <a:gd name="T28" fmla="*/ 0 h 1373"/>
              <a:gd name="T29" fmla="*/ 312 w 312"/>
              <a:gd name="T30" fmla="*/ 1373 h 1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2" h="1373">
                <a:moveTo>
                  <a:pt x="0" y="1368"/>
                </a:moveTo>
                <a:cubicBezTo>
                  <a:pt x="7" y="1366"/>
                  <a:pt x="25" y="1373"/>
                  <a:pt x="42" y="1354"/>
                </a:cubicBezTo>
                <a:cubicBezTo>
                  <a:pt x="59" y="1335"/>
                  <a:pt x="84" y="1323"/>
                  <a:pt x="102" y="1252"/>
                </a:cubicBezTo>
                <a:cubicBezTo>
                  <a:pt x="120" y="1180"/>
                  <a:pt x="134" y="1075"/>
                  <a:pt x="150" y="923"/>
                </a:cubicBezTo>
                <a:cubicBezTo>
                  <a:pt x="166" y="770"/>
                  <a:pt x="187" y="463"/>
                  <a:pt x="198" y="337"/>
                </a:cubicBezTo>
                <a:cubicBezTo>
                  <a:pt x="209" y="212"/>
                  <a:pt x="208" y="214"/>
                  <a:pt x="214" y="170"/>
                </a:cubicBezTo>
                <a:cubicBezTo>
                  <a:pt x="220" y="125"/>
                  <a:pt x="224" y="98"/>
                  <a:pt x="234" y="72"/>
                </a:cubicBezTo>
                <a:cubicBezTo>
                  <a:pt x="244" y="46"/>
                  <a:pt x="263" y="22"/>
                  <a:pt x="276" y="11"/>
                </a:cubicBezTo>
                <a:cubicBezTo>
                  <a:pt x="289" y="0"/>
                  <a:pt x="305" y="9"/>
                  <a:pt x="312" y="8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A64F8B97-1C6E-BD60-C52B-11BA505DDDC1}"/>
              </a:ext>
            </a:extLst>
          </p:cNvPr>
          <p:cNvGrpSpPr>
            <a:grpSpLocks/>
          </p:cNvGrpSpPr>
          <p:nvPr/>
        </p:nvGrpSpPr>
        <p:grpSpPr bwMode="auto">
          <a:xfrm>
            <a:off x="3370263" y="371475"/>
            <a:ext cx="3703637" cy="457200"/>
            <a:chOff x="44" y="927"/>
            <a:chExt cx="2356" cy="403"/>
          </a:xfrm>
        </p:grpSpPr>
        <p:sp>
          <p:nvSpPr>
            <p:cNvPr id="26668" name="Text Box 15">
              <a:extLst>
                <a:ext uri="{FF2B5EF4-FFF2-40B4-BE49-F238E27FC236}">
                  <a16:creationId xmlns:a16="http://schemas.microsoft.com/office/drawing/2014/main" id="{6A4EC5C2-BCA8-D60B-98D0-8991E06FD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" y="927"/>
              <a:ext cx="43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/>
                <a:t>+55</a:t>
              </a:r>
              <a:endParaRPr lang="es-ES" altLang="en-US" sz="2400"/>
            </a:p>
          </p:txBody>
        </p:sp>
        <p:sp>
          <p:nvSpPr>
            <p:cNvPr id="26669" name="Line 16">
              <a:extLst>
                <a:ext uri="{FF2B5EF4-FFF2-40B4-BE49-F238E27FC236}">
                  <a16:creationId xmlns:a16="http://schemas.microsoft.com/office/drawing/2014/main" id="{3D2D3C97-6C8F-11A1-52DF-74B1264FC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56"/>
              <a:ext cx="196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5665" name="Freeform 17">
            <a:extLst>
              <a:ext uri="{FF2B5EF4-FFF2-40B4-BE49-F238E27FC236}">
                <a16:creationId xmlns:a16="http://schemas.microsoft.com/office/drawing/2014/main" id="{DB27683E-F2F4-3D9C-042E-0874407DBDF4}"/>
              </a:ext>
            </a:extLst>
          </p:cNvPr>
          <p:cNvSpPr>
            <a:spLocks/>
          </p:cNvSpPr>
          <p:nvPr/>
        </p:nvSpPr>
        <p:spPr bwMode="auto">
          <a:xfrm>
            <a:off x="5102225" y="887413"/>
            <a:ext cx="660400" cy="2025650"/>
          </a:xfrm>
          <a:custGeom>
            <a:avLst/>
            <a:gdLst>
              <a:gd name="T0" fmla="*/ 0 w 420"/>
              <a:gd name="T1" fmla="*/ 0 h 1360"/>
              <a:gd name="T2" fmla="*/ 2147483646 w 420"/>
              <a:gd name="T3" fmla="*/ 2147483646 h 1360"/>
              <a:gd name="T4" fmla="*/ 2147483646 w 420"/>
              <a:gd name="T5" fmla="*/ 2147483646 h 1360"/>
              <a:gd name="T6" fmla="*/ 2147483646 w 420"/>
              <a:gd name="T7" fmla="*/ 2147483646 h 1360"/>
              <a:gd name="T8" fmla="*/ 2147483646 w 420"/>
              <a:gd name="T9" fmla="*/ 2147483646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0"/>
              <a:gd name="T16" fmla="*/ 0 h 1360"/>
              <a:gd name="T17" fmla="*/ 420 w 420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0" h="1360">
                <a:moveTo>
                  <a:pt x="0" y="0"/>
                </a:moveTo>
                <a:cubicBezTo>
                  <a:pt x="12" y="4"/>
                  <a:pt x="53" y="7"/>
                  <a:pt x="74" y="24"/>
                </a:cubicBezTo>
                <a:cubicBezTo>
                  <a:pt x="95" y="41"/>
                  <a:pt x="108" y="54"/>
                  <a:pt x="126" y="101"/>
                </a:cubicBezTo>
                <a:cubicBezTo>
                  <a:pt x="144" y="147"/>
                  <a:pt x="133" y="92"/>
                  <a:pt x="182" y="302"/>
                </a:cubicBezTo>
                <a:cubicBezTo>
                  <a:pt x="231" y="511"/>
                  <a:pt x="371" y="1140"/>
                  <a:pt x="420" y="136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460B9779-70CB-39AB-7E17-74CFCC118CED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2944813"/>
            <a:ext cx="4005263" cy="573087"/>
            <a:chOff x="2112" y="1847"/>
            <a:chExt cx="2547" cy="385"/>
          </a:xfrm>
        </p:grpSpPr>
        <p:sp>
          <p:nvSpPr>
            <p:cNvPr id="26664" name="Freeform 19">
              <a:extLst>
                <a:ext uri="{FF2B5EF4-FFF2-40B4-BE49-F238E27FC236}">
                  <a16:creationId xmlns:a16="http://schemas.microsoft.com/office/drawing/2014/main" id="{432CF269-A8B4-0A8F-BB79-94546C05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847"/>
              <a:ext cx="1032" cy="212"/>
            </a:xfrm>
            <a:custGeom>
              <a:avLst/>
              <a:gdLst>
                <a:gd name="T0" fmla="*/ 0 w 1032"/>
                <a:gd name="T1" fmla="*/ 0 h 278"/>
                <a:gd name="T2" fmla="*/ 39 w 1032"/>
                <a:gd name="T3" fmla="*/ 8 h 278"/>
                <a:gd name="T4" fmla="*/ 96 w 1032"/>
                <a:gd name="T5" fmla="*/ 11 h 278"/>
                <a:gd name="T6" fmla="*/ 186 w 1032"/>
                <a:gd name="T7" fmla="*/ 10 h 278"/>
                <a:gd name="T8" fmla="*/ 312 w 1032"/>
                <a:gd name="T9" fmla="*/ 8 h 278"/>
                <a:gd name="T10" fmla="*/ 435 w 1032"/>
                <a:gd name="T11" fmla="*/ 6 h 278"/>
                <a:gd name="T12" fmla="*/ 633 w 1032"/>
                <a:gd name="T13" fmla="*/ 4 h 278"/>
                <a:gd name="T14" fmla="*/ 798 w 1032"/>
                <a:gd name="T15" fmla="*/ 3 h 278"/>
                <a:gd name="T16" fmla="*/ 900 w 1032"/>
                <a:gd name="T17" fmla="*/ 3 h 278"/>
                <a:gd name="T18" fmla="*/ 1032 w 1032"/>
                <a:gd name="T19" fmla="*/ 2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2"/>
                <a:gd name="T31" fmla="*/ 0 h 278"/>
                <a:gd name="T32" fmla="*/ 1032 w 1032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2" h="278">
                  <a:moveTo>
                    <a:pt x="0" y="0"/>
                  </a:moveTo>
                  <a:cubicBezTo>
                    <a:pt x="7" y="32"/>
                    <a:pt x="23" y="148"/>
                    <a:pt x="39" y="192"/>
                  </a:cubicBezTo>
                  <a:cubicBezTo>
                    <a:pt x="55" y="236"/>
                    <a:pt x="71" y="256"/>
                    <a:pt x="96" y="267"/>
                  </a:cubicBezTo>
                  <a:cubicBezTo>
                    <a:pt x="121" y="278"/>
                    <a:pt x="150" y="268"/>
                    <a:pt x="186" y="255"/>
                  </a:cubicBezTo>
                  <a:cubicBezTo>
                    <a:pt x="222" y="242"/>
                    <a:pt x="271" y="209"/>
                    <a:pt x="312" y="192"/>
                  </a:cubicBezTo>
                  <a:cubicBezTo>
                    <a:pt x="353" y="175"/>
                    <a:pt x="382" y="169"/>
                    <a:pt x="435" y="153"/>
                  </a:cubicBezTo>
                  <a:cubicBezTo>
                    <a:pt x="488" y="137"/>
                    <a:pt x="573" y="107"/>
                    <a:pt x="633" y="93"/>
                  </a:cubicBezTo>
                  <a:cubicBezTo>
                    <a:pt x="693" y="79"/>
                    <a:pt x="754" y="73"/>
                    <a:pt x="798" y="69"/>
                  </a:cubicBezTo>
                  <a:cubicBezTo>
                    <a:pt x="842" y="65"/>
                    <a:pt x="861" y="67"/>
                    <a:pt x="900" y="66"/>
                  </a:cubicBezTo>
                  <a:cubicBezTo>
                    <a:pt x="939" y="65"/>
                    <a:pt x="1005" y="64"/>
                    <a:pt x="1032" y="63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6665" name="Group 20">
              <a:extLst>
                <a:ext uri="{FF2B5EF4-FFF2-40B4-BE49-F238E27FC236}">
                  <a16:creationId xmlns:a16="http://schemas.microsoft.com/office/drawing/2014/main" id="{02D517DD-5275-9497-F000-C9C0C2FF6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925"/>
              <a:ext cx="2352" cy="307"/>
              <a:chOff x="48" y="3265"/>
              <a:chExt cx="2352" cy="403"/>
            </a:xfrm>
          </p:grpSpPr>
          <p:sp>
            <p:nvSpPr>
              <p:cNvPr id="26666" name="Text Box 21">
                <a:extLst>
                  <a:ext uri="{FF2B5EF4-FFF2-40B4-BE49-F238E27FC236}">
                    <a16:creationId xmlns:a16="http://schemas.microsoft.com/office/drawing/2014/main" id="{957D0071-A3ED-7512-5B70-A1D58A444C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3265"/>
                <a:ext cx="43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2400"/>
                  <a:t>-75</a:t>
                </a:r>
                <a:endParaRPr lang="es-ES" altLang="en-US" sz="2400"/>
              </a:p>
            </p:txBody>
          </p:sp>
          <p:sp>
            <p:nvSpPr>
              <p:cNvPr id="26667" name="Line 22">
                <a:extLst>
                  <a:ext uri="{FF2B5EF4-FFF2-40B4-BE49-F238E27FC236}">
                    <a16:creationId xmlns:a16="http://schemas.microsoft.com/office/drawing/2014/main" id="{C0A3233D-C143-589B-3BB8-ADB25F682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456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55671" name="Freeform 23">
            <a:extLst>
              <a:ext uri="{FF2B5EF4-FFF2-40B4-BE49-F238E27FC236}">
                <a16:creationId xmlns:a16="http://schemas.microsoft.com/office/drawing/2014/main" id="{3EBCD756-C45F-0C22-810C-E9C52BA4AC15}"/>
              </a:ext>
            </a:extLst>
          </p:cNvPr>
          <p:cNvSpPr>
            <a:spLocks/>
          </p:cNvSpPr>
          <p:nvPr/>
        </p:nvSpPr>
        <p:spPr bwMode="auto">
          <a:xfrm>
            <a:off x="4572000" y="3886200"/>
            <a:ext cx="671513" cy="2144713"/>
          </a:xfrm>
          <a:custGeom>
            <a:avLst/>
            <a:gdLst>
              <a:gd name="T0" fmla="*/ 0 w 423"/>
              <a:gd name="T1" fmla="*/ 2147483646 h 1351"/>
              <a:gd name="T2" fmla="*/ 2147483646 w 423"/>
              <a:gd name="T3" fmla="*/ 2147483646 h 1351"/>
              <a:gd name="T4" fmla="*/ 2147483646 w 423"/>
              <a:gd name="T5" fmla="*/ 2147483646 h 1351"/>
              <a:gd name="T6" fmla="*/ 2147483646 w 423"/>
              <a:gd name="T7" fmla="*/ 2147483646 h 1351"/>
              <a:gd name="T8" fmla="*/ 2147483646 w 423"/>
              <a:gd name="T9" fmla="*/ 2147483646 h 1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1351"/>
              <a:gd name="T17" fmla="*/ 423 w 423"/>
              <a:gd name="T18" fmla="*/ 1351 h 1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1351">
                <a:moveTo>
                  <a:pt x="0" y="1351"/>
                </a:moveTo>
                <a:cubicBezTo>
                  <a:pt x="72" y="1331"/>
                  <a:pt x="144" y="1306"/>
                  <a:pt x="192" y="1113"/>
                </a:cubicBezTo>
                <a:cubicBezTo>
                  <a:pt x="240" y="920"/>
                  <a:pt x="261" y="378"/>
                  <a:pt x="288" y="196"/>
                </a:cubicBezTo>
                <a:cubicBezTo>
                  <a:pt x="315" y="14"/>
                  <a:pt x="332" y="38"/>
                  <a:pt x="354" y="19"/>
                </a:cubicBezTo>
                <a:cubicBezTo>
                  <a:pt x="376" y="0"/>
                  <a:pt x="409" y="69"/>
                  <a:pt x="423" y="82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D5707F-ECC4-5FDB-F89B-29098415975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255713"/>
            <a:ext cx="304800" cy="5354637"/>
            <a:chOff x="2784" y="791"/>
            <a:chExt cx="192" cy="3373"/>
          </a:xfrm>
        </p:grpSpPr>
        <p:sp>
          <p:nvSpPr>
            <p:cNvPr id="26662" name="AutoShape 25">
              <a:extLst>
                <a:ext uri="{FF2B5EF4-FFF2-40B4-BE49-F238E27FC236}">
                  <a16:creationId xmlns:a16="http://schemas.microsoft.com/office/drawing/2014/main" id="{32CB77C3-4D29-C8B0-7C0D-3A97F6348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791"/>
              <a:ext cx="192" cy="330"/>
            </a:xfrm>
            <a:prstGeom prst="downArrow">
              <a:avLst>
                <a:gd name="adj1" fmla="val 50000"/>
                <a:gd name="adj2" fmla="val 42969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26663" name="AutoShape 26">
              <a:extLst>
                <a:ext uri="{FF2B5EF4-FFF2-40B4-BE49-F238E27FC236}">
                  <a16:creationId xmlns:a16="http://schemas.microsoft.com/office/drawing/2014/main" id="{B6E3E735-A543-64F9-7930-F5DDD5CC63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784" y="3808"/>
              <a:ext cx="192" cy="356"/>
            </a:xfrm>
            <a:prstGeom prst="downArrow">
              <a:avLst>
                <a:gd name="adj1" fmla="val 50000"/>
                <a:gd name="adj2" fmla="val 46354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  <p:sp>
        <p:nvSpPr>
          <p:cNvPr id="155675" name="Freeform 27">
            <a:extLst>
              <a:ext uri="{FF2B5EF4-FFF2-40B4-BE49-F238E27FC236}">
                <a16:creationId xmlns:a16="http://schemas.microsoft.com/office/drawing/2014/main" id="{242BCAEF-7FE9-9445-9D14-7F8D2929B58E}"/>
              </a:ext>
            </a:extLst>
          </p:cNvPr>
          <p:cNvSpPr>
            <a:spLocks/>
          </p:cNvSpPr>
          <p:nvPr/>
        </p:nvSpPr>
        <p:spPr bwMode="auto">
          <a:xfrm>
            <a:off x="4572000" y="5638800"/>
            <a:ext cx="704850" cy="376238"/>
          </a:xfrm>
          <a:custGeom>
            <a:avLst/>
            <a:gdLst>
              <a:gd name="T0" fmla="*/ 0 w 444"/>
              <a:gd name="T1" fmla="*/ 2147483646 h 237"/>
              <a:gd name="T2" fmla="*/ 2147483646 w 444"/>
              <a:gd name="T3" fmla="*/ 2147483646 h 237"/>
              <a:gd name="T4" fmla="*/ 2147483646 w 444"/>
              <a:gd name="T5" fmla="*/ 2147483646 h 237"/>
              <a:gd name="T6" fmla="*/ 2147483646 w 444"/>
              <a:gd name="T7" fmla="*/ 0 h 237"/>
              <a:gd name="T8" fmla="*/ 0 60000 65536"/>
              <a:gd name="T9" fmla="*/ 0 60000 65536"/>
              <a:gd name="T10" fmla="*/ 0 60000 65536"/>
              <a:gd name="T11" fmla="*/ 0 60000 65536"/>
              <a:gd name="T12" fmla="*/ 0 w 444"/>
              <a:gd name="T13" fmla="*/ 0 h 237"/>
              <a:gd name="T14" fmla="*/ 444 w 444"/>
              <a:gd name="T15" fmla="*/ 237 h 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4" h="237">
                <a:moveTo>
                  <a:pt x="0" y="237"/>
                </a:moveTo>
                <a:cubicBezTo>
                  <a:pt x="68" y="227"/>
                  <a:pt x="136" y="217"/>
                  <a:pt x="192" y="197"/>
                </a:cubicBezTo>
                <a:cubicBezTo>
                  <a:pt x="248" y="178"/>
                  <a:pt x="294" y="151"/>
                  <a:pt x="336" y="118"/>
                </a:cubicBezTo>
                <a:cubicBezTo>
                  <a:pt x="378" y="85"/>
                  <a:pt x="422" y="25"/>
                  <a:pt x="444" y="0"/>
                </a:cubicBezTo>
              </a:path>
            </a:pathLst>
          </a:custGeom>
          <a:noFill/>
          <a:ln w="38100" cmpd="sng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7" name="Group 28">
            <a:extLst>
              <a:ext uri="{FF2B5EF4-FFF2-40B4-BE49-F238E27FC236}">
                <a16:creationId xmlns:a16="http://schemas.microsoft.com/office/drawing/2014/main" id="{BE3C51B8-6B66-694B-BA23-A7CC138C8E0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713163"/>
            <a:ext cx="6172200" cy="2557462"/>
            <a:chOff x="1536" y="2339"/>
            <a:chExt cx="3888" cy="1611"/>
          </a:xfrm>
        </p:grpSpPr>
        <p:grpSp>
          <p:nvGrpSpPr>
            <p:cNvPr id="26656" name="Group 29">
              <a:extLst>
                <a:ext uri="{FF2B5EF4-FFF2-40B4-BE49-F238E27FC236}">
                  <a16:creationId xmlns:a16="http://schemas.microsoft.com/office/drawing/2014/main" id="{938A54CC-4104-C08C-6009-D41327DEDE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339"/>
              <a:ext cx="3888" cy="1611"/>
              <a:chOff x="1536" y="2339"/>
              <a:chExt cx="3888" cy="1611"/>
            </a:xfrm>
          </p:grpSpPr>
          <p:sp>
            <p:nvSpPr>
              <p:cNvPr id="26658" name="Text Box 30">
                <a:extLst>
                  <a:ext uri="{FF2B5EF4-FFF2-40B4-BE49-F238E27FC236}">
                    <a16:creationId xmlns:a16="http://schemas.microsoft.com/office/drawing/2014/main" id="{5233615F-E599-186A-DB13-48E5180F6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3456"/>
                <a:ext cx="528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1800"/>
                  <a:t>Time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1800"/>
                  <a:t>(msec)</a:t>
                </a:r>
                <a:endParaRPr lang="es-ES" altLang="en-US" sz="1800"/>
              </a:p>
            </p:txBody>
          </p:sp>
          <p:sp>
            <p:nvSpPr>
              <p:cNvPr id="26659" name="Text Box 31">
                <a:extLst>
                  <a:ext uri="{FF2B5EF4-FFF2-40B4-BE49-F238E27FC236}">
                    <a16:creationId xmlns:a16="http://schemas.microsoft.com/office/drawing/2014/main" id="{05BA981C-D448-C2E8-3C52-4B0B84794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339"/>
                <a:ext cx="1104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2000"/>
                  <a:t>Membrane conductance </a:t>
                </a:r>
                <a:endParaRPr lang="en-GB" altLang="en-US" sz="2000"/>
              </a:p>
            </p:txBody>
          </p:sp>
          <p:sp>
            <p:nvSpPr>
              <p:cNvPr id="26660" name="Line 32">
                <a:extLst>
                  <a:ext uri="{FF2B5EF4-FFF2-40B4-BE49-F238E27FC236}">
                    <a16:creationId xmlns:a16="http://schemas.microsoft.com/office/drawing/2014/main" id="{57268D05-9B1F-3773-7180-24BC63D85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1" cy="1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61" name="Line 33">
                <a:extLst>
                  <a:ext uri="{FF2B5EF4-FFF2-40B4-BE49-F238E27FC236}">
                    <a16:creationId xmlns:a16="http://schemas.microsoft.com/office/drawing/2014/main" id="{459035B3-8C68-7187-B290-E886A1772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6" y="3780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6657" name="Text Box 34">
              <a:extLst>
                <a:ext uri="{FF2B5EF4-FFF2-40B4-BE49-F238E27FC236}">
                  <a16:creationId xmlns:a16="http://schemas.microsoft.com/office/drawing/2014/main" id="{EFBC2BDE-68FD-CF54-8829-23A12233C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784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3300"/>
                  </a:solidFill>
                </a:rPr>
                <a:t>Na</a:t>
              </a:r>
              <a:r>
                <a:rPr lang="es-ES_tradnl" altLang="en-US" sz="2400" b="1" baseline="30000">
                  <a:solidFill>
                    <a:srgbClr val="FF3300"/>
                  </a:solidFill>
                </a:rPr>
                <a:t>+     </a:t>
              </a:r>
              <a:r>
                <a:rPr lang="es-ES_tradnl" altLang="en-US" sz="2400" b="1">
                  <a:solidFill>
                    <a:srgbClr val="6666FF"/>
                  </a:solidFill>
                </a:rPr>
                <a:t>K</a:t>
              </a:r>
              <a:r>
                <a:rPr lang="es-ES_tradnl" altLang="en-US" sz="2400" b="1" baseline="30000">
                  <a:solidFill>
                    <a:srgbClr val="6666FF"/>
                  </a:solidFill>
                </a:rPr>
                <a:t>+</a:t>
              </a:r>
              <a:endParaRPr lang="en-GB" altLang="en-US" sz="2400" b="1" baseline="30000">
                <a:solidFill>
                  <a:srgbClr val="6666FF"/>
                </a:solidFill>
              </a:endParaRPr>
            </a:p>
          </p:txBody>
        </p:sp>
      </p:grpSp>
      <p:sp>
        <p:nvSpPr>
          <p:cNvPr id="155683" name="Freeform 35">
            <a:extLst>
              <a:ext uri="{FF2B5EF4-FFF2-40B4-BE49-F238E27FC236}">
                <a16:creationId xmlns:a16="http://schemas.microsoft.com/office/drawing/2014/main" id="{0A4D9C1A-19E3-E8FA-43D4-551A573F1A64}"/>
              </a:ext>
            </a:extLst>
          </p:cNvPr>
          <p:cNvSpPr>
            <a:spLocks/>
          </p:cNvSpPr>
          <p:nvPr/>
        </p:nvSpPr>
        <p:spPr bwMode="auto">
          <a:xfrm>
            <a:off x="5910263" y="5105400"/>
            <a:ext cx="1481137" cy="825500"/>
          </a:xfrm>
          <a:custGeom>
            <a:avLst/>
            <a:gdLst>
              <a:gd name="T0" fmla="*/ 0 w 933"/>
              <a:gd name="T1" fmla="*/ 0 h 520"/>
              <a:gd name="T2" fmla="*/ 2147483646 w 933"/>
              <a:gd name="T3" fmla="*/ 2147483646 h 520"/>
              <a:gd name="T4" fmla="*/ 2147483646 w 933"/>
              <a:gd name="T5" fmla="*/ 2147483646 h 520"/>
              <a:gd name="T6" fmla="*/ 2147483646 w 933"/>
              <a:gd name="T7" fmla="*/ 2147483646 h 520"/>
              <a:gd name="T8" fmla="*/ 2147483646 w 933"/>
              <a:gd name="T9" fmla="*/ 2147483646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3"/>
              <a:gd name="T16" fmla="*/ 0 h 520"/>
              <a:gd name="T17" fmla="*/ 933 w 933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3" h="520">
                <a:moveTo>
                  <a:pt x="0" y="0"/>
                </a:moveTo>
                <a:cubicBezTo>
                  <a:pt x="29" y="7"/>
                  <a:pt x="117" y="14"/>
                  <a:pt x="177" y="48"/>
                </a:cubicBezTo>
                <a:cubicBezTo>
                  <a:pt x="237" y="82"/>
                  <a:pt x="293" y="150"/>
                  <a:pt x="357" y="204"/>
                </a:cubicBezTo>
                <a:cubicBezTo>
                  <a:pt x="421" y="258"/>
                  <a:pt x="465" y="319"/>
                  <a:pt x="561" y="372"/>
                </a:cubicBezTo>
                <a:cubicBezTo>
                  <a:pt x="657" y="425"/>
                  <a:pt x="855" y="489"/>
                  <a:pt x="933" y="520"/>
                </a:cubicBezTo>
              </a:path>
            </a:pathLst>
          </a:custGeom>
          <a:noFill/>
          <a:ln w="38100" cmpd="sng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84" name="Freeform 36">
            <a:extLst>
              <a:ext uri="{FF2B5EF4-FFF2-40B4-BE49-F238E27FC236}">
                <a16:creationId xmlns:a16="http://schemas.microsoft.com/office/drawing/2014/main" id="{1E4D3FD1-2DAA-64F3-7869-2C1FADE7EEB2}"/>
              </a:ext>
            </a:extLst>
          </p:cNvPr>
          <p:cNvSpPr>
            <a:spLocks/>
          </p:cNvSpPr>
          <p:nvPr/>
        </p:nvSpPr>
        <p:spPr bwMode="auto">
          <a:xfrm>
            <a:off x="5214938" y="3906838"/>
            <a:ext cx="919162" cy="2092325"/>
          </a:xfrm>
          <a:custGeom>
            <a:avLst/>
            <a:gdLst>
              <a:gd name="T0" fmla="*/ 0 w 579"/>
              <a:gd name="T1" fmla="*/ 2147483646 h 1318"/>
              <a:gd name="T2" fmla="*/ 2147483646 w 579"/>
              <a:gd name="T3" fmla="*/ 2147483646 h 1318"/>
              <a:gd name="T4" fmla="*/ 2147483646 w 579"/>
              <a:gd name="T5" fmla="*/ 2147483646 h 1318"/>
              <a:gd name="T6" fmla="*/ 2147483646 w 579"/>
              <a:gd name="T7" fmla="*/ 2147483646 h 1318"/>
              <a:gd name="T8" fmla="*/ 0 60000 65536"/>
              <a:gd name="T9" fmla="*/ 0 60000 65536"/>
              <a:gd name="T10" fmla="*/ 0 60000 65536"/>
              <a:gd name="T11" fmla="*/ 0 60000 65536"/>
              <a:gd name="T12" fmla="*/ 0 w 579"/>
              <a:gd name="T13" fmla="*/ 0 h 1318"/>
              <a:gd name="T14" fmla="*/ 579 w 579"/>
              <a:gd name="T15" fmla="*/ 1318 h 1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9" h="1318">
                <a:moveTo>
                  <a:pt x="0" y="50"/>
                </a:moveTo>
                <a:cubicBezTo>
                  <a:pt x="9" y="71"/>
                  <a:pt x="2" y="0"/>
                  <a:pt x="54" y="173"/>
                </a:cubicBezTo>
                <a:cubicBezTo>
                  <a:pt x="106" y="346"/>
                  <a:pt x="228" y="899"/>
                  <a:pt x="315" y="1090"/>
                </a:cubicBezTo>
                <a:cubicBezTo>
                  <a:pt x="402" y="1281"/>
                  <a:pt x="524" y="1271"/>
                  <a:pt x="579" y="131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85" name="Freeform 37">
            <a:extLst>
              <a:ext uri="{FF2B5EF4-FFF2-40B4-BE49-F238E27FC236}">
                <a16:creationId xmlns:a16="http://schemas.microsoft.com/office/drawing/2014/main" id="{292C6794-AC96-205D-28BB-74CDCC11BBC3}"/>
              </a:ext>
            </a:extLst>
          </p:cNvPr>
          <p:cNvSpPr>
            <a:spLocks/>
          </p:cNvSpPr>
          <p:nvPr/>
        </p:nvSpPr>
        <p:spPr bwMode="auto">
          <a:xfrm>
            <a:off x="5276850" y="5105400"/>
            <a:ext cx="628650" cy="533400"/>
          </a:xfrm>
          <a:custGeom>
            <a:avLst/>
            <a:gdLst>
              <a:gd name="T0" fmla="*/ 0 w 396"/>
              <a:gd name="T1" fmla="*/ 2147483646 h 336"/>
              <a:gd name="T2" fmla="*/ 2147483646 w 396"/>
              <a:gd name="T3" fmla="*/ 2147483646 h 336"/>
              <a:gd name="T4" fmla="*/ 2147483646 w 396"/>
              <a:gd name="T5" fmla="*/ 2147483646 h 336"/>
              <a:gd name="T6" fmla="*/ 2147483646 w 396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96"/>
              <a:gd name="T13" fmla="*/ 0 h 336"/>
              <a:gd name="T14" fmla="*/ 396 w 39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" h="336">
                <a:moveTo>
                  <a:pt x="0" y="336"/>
                </a:moveTo>
                <a:cubicBezTo>
                  <a:pt x="32" y="296"/>
                  <a:pt x="143" y="144"/>
                  <a:pt x="192" y="95"/>
                </a:cubicBezTo>
                <a:cubicBezTo>
                  <a:pt x="241" y="46"/>
                  <a:pt x="258" y="56"/>
                  <a:pt x="292" y="40"/>
                </a:cubicBezTo>
                <a:cubicBezTo>
                  <a:pt x="326" y="24"/>
                  <a:pt x="374" y="8"/>
                  <a:pt x="396" y="0"/>
                </a:cubicBezTo>
              </a:path>
            </a:pathLst>
          </a:custGeom>
          <a:noFill/>
          <a:ln w="38100" cmpd="sng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26638" name="Picture 38" descr="membrana">
            <a:extLst>
              <a:ext uri="{FF2B5EF4-FFF2-40B4-BE49-F238E27FC236}">
                <a16:creationId xmlns:a16="http://schemas.microsoft.com/office/drawing/2014/main" id="{41AD1A20-69FF-B045-F85B-4BF298E9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3025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9">
            <a:extLst>
              <a:ext uri="{FF2B5EF4-FFF2-40B4-BE49-F238E27FC236}">
                <a16:creationId xmlns:a16="http://schemas.microsoft.com/office/drawing/2014/main" id="{EC356BB0-46E8-256F-173D-340045EFBD4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057400"/>
            <a:ext cx="1143000" cy="1143000"/>
            <a:chOff x="384" y="1296"/>
            <a:chExt cx="720" cy="720"/>
          </a:xfrm>
        </p:grpSpPr>
        <p:sp>
          <p:nvSpPr>
            <p:cNvPr id="26654" name="Text Box 40">
              <a:extLst>
                <a:ext uri="{FF2B5EF4-FFF2-40B4-BE49-F238E27FC236}">
                  <a16:creationId xmlns:a16="http://schemas.microsoft.com/office/drawing/2014/main" id="{FD017983-205E-C8C3-5D06-CC41EE13D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9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3300"/>
                  </a:solidFill>
                </a:rPr>
                <a:t>Na</a:t>
              </a:r>
              <a:r>
                <a:rPr lang="es-ES_tradnl" altLang="en-US" sz="2400" b="1" baseline="30000">
                  <a:solidFill>
                    <a:srgbClr val="FF3300"/>
                  </a:solidFill>
                </a:rPr>
                <a:t>+</a:t>
              </a:r>
              <a:endParaRPr lang="es-ES" altLang="en-US" sz="2400" b="1">
                <a:solidFill>
                  <a:srgbClr val="FF3300"/>
                </a:solidFill>
              </a:endParaRPr>
            </a:p>
          </p:txBody>
        </p:sp>
        <p:sp>
          <p:nvSpPr>
            <p:cNvPr id="26655" name="AutoShape 41">
              <a:extLst>
                <a:ext uri="{FF2B5EF4-FFF2-40B4-BE49-F238E27FC236}">
                  <a16:creationId xmlns:a16="http://schemas.microsoft.com/office/drawing/2014/main" id="{5388128A-A619-3B3F-4730-CC88EB471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84"/>
              <a:ext cx="144" cy="432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</p:grpSp>
      <p:sp>
        <p:nvSpPr>
          <p:cNvPr id="26640" name="Text Box 42">
            <a:extLst>
              <a:ext uri="{FF2B5EF4-FFF2-40B4-BE49-F238E27FC236}">
                <a16:creationId xmlns:a16="http://schemas.microsoft.com/office/drawing/2014/main" id="{50F76DD6-D82D-25BC-3846-694E0FAD4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9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Out</a:t>
            </a:r>
            <a:endParaRPr lang="es-ES" altLang="en-US" sz="1800"/>
          </a:p>
        </p:txBody>
      </p:sp>
      <p:sp>
        <p:nvSpPr>
          <p:cNvPr id="26641" name="Text Box 43">
            <a:extLst>
              <a:ext uri="{FF2B5EF4-FFF2-40B4-BE49-F238E27FC236}">
                <a16:creationId xmlns:a16="http://schemas.microsoft.com/office/drawing/2014/main" id="{71C1168D-1D42-BF8B-2634-998671230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In</a:t>
            </a:r>
            <a:endParaRPr lang="es-ES" altLang="en-US" sz="1800"/>
          </a:p>
        </p:txBody>
      </p:sp>
      <p:grpSp>
        <p:nvGrpSpPr>
          <p:cNvPr id="10" name="Group 44">
            <a:extLst>
              <a:ext uri="{FF2B5EF4-FFF2-40B4-BE49-F238E27FC236}">
                <a16:creationId xmlns:a16="http://schemas.microsoft.com/office/drawing/2014/main" id="{AE761080-7A39-E563-E0C2-E5AFE853A105}"/>
              </a:ext>
            </a:extLst>
          </p:cNvPr>
          <p:cNvGrpSpPr>
            <a:grpSpLocks/>
          </p:cNvGrpSpPr>
          <p:nvPr/>
        </p:nvGrpSpPr>
        <p:grpSpPr bwMode="auto">
          <a:xfrm>
            <a:off x="0" y="1905000"/>
            <a:ext cx="2514600" cy="1752600"/>
            <a:chOff x="0" y="1200"/>
            <a:chExt cx="1584" cy="1104"/>
          </a:xfrm>
        </p:grpSpPr>
        <p:sp>
          <p:nvSpPr>
            <p:cNvPr id="26649" name="Rectangle 45">
              <a:extLst>
                <a:ext uri="{FF2B5EF4-FFF2-40B4-BE49-F238E27FC236}">
                  <a16:creationId xmlns:a16="http://schemas.microsoft.com/office/drawing/2014/main" id="{73D02AE7-5D97-68EA-9298-F84736AB5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00"/>
              <a:ext cx="432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grpSp>
          <p:nvGrpSpPr>
            <p:cNvPr id="26650" name="Group 46">
              <a:extLst>
                <a:ext uri="{FF2B5EF4-FFF2-40B4-BE49-F238E27FC236}">
                  <a16:creationId xmlns:a16="http://schemas.microsoft.com/office/drawing/2014/main" id="{15432CDC-8E0C-FF96-4185-64D4FFA58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584"/>
              <a:ext cx="1584" cy="720"/>
              <a:chOff x="0" y="1584"/>
              <a:chExt cx="1584" cy="720"/>
            </a:xfrm>
          </p:grpSpPr>
          <p:sp>
            <p:nvSpPr>
              <p:cNvPr id="26651" name="Text Box 47">
                <a:extLst>
                  <a:ext uri="{FF2B5EF4-FFF2-40B4-BE49-F238E27FC236}">
                    <a16:creationId xmlns:a16="http://schemas.microsoft.com/office/drawing/2014/main" id="{54079CFD-7849-C253-87EC-D2AC4EA5C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01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2400" b="1">
                    <a:solidFill>
                      <a:schemeClr val="accent2"/>
                    </a:solidFill>
                  </a:rPr>
                  <a:t>K</a:t>
                </a:r>
                <a:r>
                  <a:rPr lang="es-ES_tradnl" altLang="en-US" sz="2400" b="1" baseline="30000">
                    <a:solidFill>
                      <a:schemeClr val="accent2"/>
                    </a:solidFill>
                  </a:rPr>
                  <a:t>+</a:t>
                </a:r>
                <a:endParaRPr lang="es-ES" altLang="en-US" sz="2400" b="1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26652" name="Picture 48" descr="membrana">
                <a:extLst>
                  <a:ext uri="{FF2B5EF4-FFF2-40B4-BE49-F238E27FC236}">
                    <a16:creationId xmlns:a16="http://schemas.microsoft.com/office/drawing/2014/main" id="{7C0EA305-CFB2-A91D-010A-EDDCB0E37E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46"/>
                <a:ext cx="144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53" name="AutoShape 49">
                <a:extLst>
                  <a:ext uri="{FF2B5EF4-FFF2-40B4-BE49-F238E27FC236}">
                    <a16:creationId xmlns:a16="http://schemas.microsoft.com/office/drawing/2014/main" id="{2B6ACDFF-B159-315B-AE99-8F930E9E1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584"/>
                <a:ext cx="144" cy="432"/>
              </a:xfrm>
              <a:prstGeom prst="upArrow">
                <a:avLst>
                  <a:gd name="adj1" fmla="val 50000"/>
                  <a:gd name="adj2" fmla="val 7500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36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" name="Group 50">
            <a:extLst>
              <a:ext uri="{FF2B5EF4-FFF2-40B4-BE49-F238E27FC236}">
                <a16:creationId xmlns:a16="http://schemas.microsoft.com/office/drawing/2014/main" id="{624B9944-1578-DE64-59EE-3DFC0C4BB3BC}"/>
              </a:ext>
            </a:extLst>
          </p:cNvPr>
          <p:cNvGrpSpPr>
            <a:grpSpLocks/>
          </p:cNvGrpSpPr>
          <p:nvPr/>
        </p:nvGrpSpPr>
        <p:grpSpPr bwMode="auto">
          <a:xfrm>
            <a:off x="0" y="2133600"/>
            <a:ext cx="2286000" cy="1600200"/>
            <a:chOff x="-12" y="1344"/>
            <a:chExt cx="1440" cy="1008"/>
          </a:xfrm>
        </p:grpSpPr>
        <p:sp>
          <p:nvSpPr>
            <p:cNvPr id="26647" name="Rectangle 51">
              <a:extLst>
                <a:ext uri="{FF2B5EF4-FFF2-40B4-BE49-F238E27FC236}">
                  <a16:creationId xmlns:a16="http://schemas.microsoft.com/office/drawing/2014/main" id="{77FF8064-DD5F-BEB0-1CAD-26B14BB4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44"/>
              <a:ext cx="240" cy="1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3600">
                <a:latin typeface="Arial Narrow" panose="020B0606020202030204" pitchFamily="34" charset="0"/>
              </a:endParaRPr>
            </a:p>
          </p:txBody>
        </p:sp>
        <p:pic>
          <p:nvPicPr>
            <p:cNvPr id="26648" name="Picture 52" descr="membrana">
              <a:extLst>
                <a:ext uri="{FF2B5EF4-FFF2-40B4-BE49-F238E27FC236}">
                  <a16:creationId xmlns:a16="http://schemas.microsoft.com/office/drawing/2014/main" id="{60483772-9C93-B039-D356-28C27ADD7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1634"/>
              <a:ext cx="144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44" name="Text Box 31">
            <a:extLst>
              <a:ext uri="{FF2B5EF4-FFF2-40B4-BE49-F238E27FC236}">
                <a16:creationId xmlns:a16="http://schemas.microsoft.com/office/drawing/2014/main" id="{8E328B52-EFE9-2FA2-4636-C05032122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1206500"/>
            <a:ext cx="175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/>
              <a:t>Membrane Potential </a:t>
            </a:r>
            <a:endParaRPr lang="en-GB" altLang="en-US" sz="2000"/>
          </a:p>
        </p:txBody>
      </p:sp>
      <p:sp>
        <p:nvSpPr>
          <p:cNvPr id="26645" name="Text Box 30">
            <a:extLst>
              <a:ext uri="{FF2B5EF4-FFF2-40B4-BE49-F238E27FC236}">
                <a16:creationId xmlns:a16="http://schemas.microsoft.com/office/drawing/2014/main" id="{2833C3B4-4DE4-17E3-6BFB-1E82D968B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3" y="2330450"/>
            <a:ext cx="838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Time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/>
              <a:t>(msec)</a:t>
            </a:r>
            <a:endParaRPr lang="es-ES" altLang="en-US" sz="1800"/>
          </a:p>
        </p:txBody>
      </p:sp>
      <p:sp>
        <p:nvSpPr>
          <p:cNvPr id="26646" name="Text Box 93">
            <a:extLst>
              <a:ext uri="{FF2B5EF4-FFF2-40B4-BE49-F238E27FC236}">
                <a16:creationId xmlns:a16="http://schemas.microsoft.com/office/drawing/2014/main" id="{F34D96AB-5C7C-D6EE-9146-B14B8E5BB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5448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ACTION POTENTIAL: IONIC FOUNDATIONS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neurona horitzontal amielínica">
            <a:extLst>
              <a:ext uri="{FF2B5EF4-FFF2-40B4-BE49-F238E27FC236}">
                <a16:creationId xmlns:a16="http://schemas.microsoft.com/office/drawing/2014/main" id="{F4FA8565-5696-37AD-25D1-0E804F581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4475"/>
            <a:ext cx="8915400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78F4C394-E27D-CB28-4DBF-FF80BD8C18F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09800"/>
            <a:ext cx="533400" cy="1112838"/>
            <a:chOff x="2928" y="1392"/>
            <a:chExt cx="336" cy="701"/>
          </a:xfrm>
        </p:grpSpPr>
        <p:sp>
          <p:nvSpPr>
            <p:cNvPr id="27731" name="Freeform 5">
              <a:extLst>
                <a:ext uri="{FF2B5EF4-FFF2-40B4-BE49-F238E27FC236}">
                  <a16:creationId xmlns:a16="http://schemas.microsoft.com/office/drawing/2014/main" id="{A0CE3D2F-C2E7-8449-2B66-B8146F6F5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1392"/>
              <a:ext cx="126" cy="624"/>
            </a:xfrm>
            <a:custGeom>
              <a:avLst/>
              <a:gdLst>
                <a:gd name="T0" fmla="*/ 1 w 197"/>
                <a:gd name="T1" fmla="*/ 621 h 624"/>
                <a:gd name="T2" fmla="*/ 1 w 197"/>
                <a:gd name="T3" fmla="*/ 621 h 624"/>
                <a:gd name="T4" fmla="*/ 1 w 197"/>
                <a:gd name="T5" fmla="*/ 613 h 624"/>
                <a:gd name="T6" fmla="*/ 1 w 197"/>
                <a:gd name="T7" fmla="*/ 557 h 624"/>
                <a:gd name="T8" fmla="*/ 1 w 197"/>
                <a:gd name="T9" fmla="*/ 411 h 624"/>
                <a:gd name="T10" fmla="*/ 1 w 197"/>
                <a:gd name="T11" fmla="*/ 150 h 624"/>
                <a:gd name="T12" fmla="*/ 1 w 197"/>
                <a:gd name="T13" fmla="*/ 76 h 624"/>
                <a:gd name="T14" fmla="*/ 1 w 197"/>
                <a:gd name="T15" fmla="*/ 32 h 624"/>
                <a:gd name="T16" fmla="*/ 1 w 197"/>
                <a:gd name="T17" fmla="*/ 5 h 624"/>
                <a:gd name="T18" fmla="*/ 1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32" name="Freeform 6">
              <a:extLst>
                <a:ext uri="{FF2B5EF4-FFF2-40B4-BE49-F238E27FC236}">
                  <a16:creationId xmlns:a16="http://schemas.microsoft.com/office/drawing/2014/main" id="{51EA6C3D-C3D3-6F22-DFA6-12F4D9128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1394"/>
              <a:ext cx="87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33" name="Freeform 7">
              <a:extLst>
                <a:ext uri="{FF2B5EF4-FFF2-40B4-BE49-F238E27FC236}">
                  <a16:creationId xmlns:a16="http://schemas.microsoft.com/office/drawing/2014/main" id="{ED41AECB-6723-7851-A094-0DD74E26B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6" y="1991"/>
              <a:ext cx="128" cy="102"/>
            </a:xfrm>
            <a:custGeom>
              <a:avLst/>
              <a:gdLst>
                <a:gd name="T0" fmla="*/ 0 w 201"/>
                <a:gd name="T1" fmla="*/ 8 h 102"/>
                <a:gd name="T2" fmla="*/ 1 w 201"/>
                <a:gd name="T3" fmla="*/ 73 h 102"/>
                <a:gd name="T4" fmla="*/ 1 w 201"/>
                <a:gd name="T5" fmla="*/ 98 h 102"/>
                <a:gd name="T6" fmla="*/ 1 w 201"/>
                <a:gd name="T7" fmla="*/ 94 h 102"/>
                <a:gd name="T8" fmla="*/ 1 w 201"/>
                <a:gd name="T9" fmla="*/ 73 h 102"/>
                <a:gd name="T10" fmla="*/ 1 w 201"/>
                <a:gd name="T11" fmla="*/ 18 h 102"/>
                <a:gd name="T12" fmla="*/ 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B16EB3F1-358F-DD67-34C4-292FFF7A1C84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209800"/>
            <a:ext cx="533400" cy="1112838"/>
            <a:chOff x="2461" y="451"/>
            <a:chExt cx="527" cy="701"/>
          </a:xfrm>
        </p:grpSpPr>
        <p:sp>
          <p:nvSpPr>
            <p:cNvPr id="27728" name="Freeform 9">
              <a:extLst>
                <a:ext uri="{FF2B5EF4-FFF2-40B4-BE49-F238E27FC236}">
                  <a16:creationId xmlns:a16="http://schemas.microsoft.com/office/drawing/2014/main" id="{9E8C4C6F-5535-9261-ABF7-D74C16BE8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29" name="Freeform 10">
              <a:extLst>
                <a:ext uri="{FF2B5EF4-FFF2-40B4-BE49-F238E27FC236}">
                  <a16:creationId xmlns:a16="http://schemas.microsoft.com/office/drawing/2014/main" id="{62B87C1C-8AA4-719B-981D-31CA926CB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30" name="Freeform 11">
              <a:extLst>
                <a:ext uri="{FF2B5EF4-FFF2-40B4-BE49-F238E27FC236}">
                  <a16:creationId xmlns:a16="http://schemas.microsoft.com/office/drawing/2014/main" id="{E9503156-1C44-FFA7-ABD2-7E35A5F1B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302D1E58-8740-6B23-179E-C52DF582C1F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209800"/>
            <a:ext cx="533400" cy="1112838"/>
            <a:chOff x="2461" y="451"/>
            <a:chExt cx="527" cy="701"/>
          </a:xfrm>
        </p:grpSpPr>
        <p:sp>
          <p:nvSpPr>
            <p:cNvPr id="27725" name="Freeform 13">
              <a:extLst>
                <a:ext uri="{FF2B5EF4-FFF2-40B4-BE49-F238E27FC236}">
                  <a16:creationId xmlns:a16="http://schemas.microsoft.com/office/drawing/2014/main" id="{9DC4535D-D5F1-C7DF-7945-6E393D221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26" name="Freeform 14">
              <a:extLst>
                <a:ext uri="{FF2B5EF4-FFF2-40B4-BE49-F238E27FC236}">
                  <a16:creationId xmlns:a16="http://schemas.microsoft.com/office/drawing/2014/main" id="{7351CAEB-988E-CA4C-38AA-0CE022BB0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27" name="Freeform 15">
              <a:extLst>
                <a:ext uri="{FF2B5EF4-FFF2-40B4-BE49-F238E27FC236}">
                  <a16:creationId xmlns:a16="http://schemas.microsoft.com/office/drawing/2014/main" id="{1DBECFC0-D981-39AA-1FCD-170049B77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8E213307-56D3-CE69-363B-C04D5CEB4FE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09800"/>
            <a:ext cx="533400" cy="1112838"/>
            <a:chOff x="2461" y="451"/>
            <a:chExt cx="527" cy="701"/>
          </a:xfrm>
        </p:grpSpPr>
        <p:sp>
          <p:nvSpPr>
            <p:cNvPr id="27722" name="Freeform 17">
              <a:extLst>
                <a:ext uri="{FF2B5EF4-FFF2-40B4-BE49-F238E27FC236}">
                  <a16:creationId xmlns:a16="http://schemas.microsoft.com/office/drawing/2014/main" id="{86D51500-5055-4910-C03F-BF215595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23" name="Freeform 18">
              <a:extLst>
                <a:ext uri="{FF2B5EF4-FFF2-40B4-BE49-F238E27FC236}">
                  <a16:creationId xmlns:a16="http://schemas.microsoft.com/office/drawing/2014/main" id="{9A7E9752-76F9-4577-E4F3-147C417DF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24" name="Freeform 19">
              <a:extLst>
                <a:ext uri="{FF2B5EF4-FFF2-40B4-BE49-F238E27FC236}">
                  <a16:creationId xmlns:a16="http://schemas.microsoft.com/office/drawing/2014/main" id="{79C17923-7283-F388-7744-7A37AC6D0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CED9475D-48DB-9B91-E024-8B1E7BC70B7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39963"/>
            <a:ext cx="533400" cy="1112837"/>
            <a:chOff x="2461" y="451"/>
            <a:chExt cx="527" cy="701"/>
          </a:xfrm>
        </p:grpSpPr>
        <p:sp>
          <p:nvSpPr>
            <p:cNvPr id="27719" name="Freeform 21">
              <a:extLst>
                <a:ext uri="{FF2B5EF4-FFF2-40B4-BE49-F238E27FC236}">
                  <a16:creationId xmlns:a16="http://schemas.microsoft.com/office/drawing/2014/main" id="{FCD73A92-17F2-7AC9-1A96-2A5936A1A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20" name="Freeform 22">
              <a:extLst>
                <a:ext uri="{FF2B5EF4-FFF2-40B4-BE49-F238E27FC236}">
                  <a16:creationId xmlns:a16="http://schemas.microsoft.com/office/drawing/2014/main" id="{6A3081D1-2B4B-A448-3DD2-750623DD3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21" name="Freeform 23">
              <a:extLst>
                <a:ext uri="{FF2B5EF4-FFF2-40B4-BE49-F238E27FC236}">
                  <a16:creationId xmlns:a16="http://schemas.microsoft.com/office/drawing/2014/main" id="{8359C682-01A7-5C49-DB14-2CBF26C0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141991A0-E54C-3969-72E9-10F9C724974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209800"/>
            <a:ext cx="533400" cy="1112838"/>
            <a:chOff x="2461" y="451"/>
            <a:chExt cx="527" cy="701"/>
          </a:xfrm>
        </p:grpSpPr>
        <p:sp>
          <p:nvSpPr>
            <p:cNvPr id="27716" name="Freeform 25">
              <a:extLst>
                <a:ext uri="{FF2B5EF4-FFF2-40B4-BE49-F238E27FC236}">
                  <a16:creationId xmlns:a16="http://schemas.microsoft.com/office/drawing/2014/main" id="{E8F7AA83-2B11-1AF5-22FB-EF020CFC4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17" name="Freeform 26">
              <a:extLst>
                <a:ext uri="{FF2B5EF4-FFF2-40B4-BE49-F238E27FC236}">
                  <a16:creationId xmlns:a16="http://schemas.microsoft.com/office/drawing/2014/main" id="{915AC9B0-F8A2-0EB9-DF28-B7E10111B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18" name="Freeform 27">
              <a:extLst>
                <a:ext uri="{FF2B5EF4-FFF2-40B4-BE49-F238E27FC236}">
                  <a16:creationId xmlns:a16="http://schemas.microsoft.com/office/drawing/2014/main" id="{40D84DB7-87A0-486D-6DFB-3DE8D7A6D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28">
            <a:extLst>
              <a:ext uri="{FF2B5EF4-FFF2-40B4-BE49-F238E27FC236}">
                <a16:creationId xmlns:a16="http://schemas.microsoft.com/office/drawing/2014/main" id="{CFD282CC-3CA2-FFA5-6125-477AE00EE7C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286000"/>
            <a:ext cx="533400" cy="1112838"/>
            <a:chOff x="2461" y="451"/>
            <a:chExt cx="527" cy="701"/>
          </a:xfrm>
        </p:grpSpPr>
        <p:sp>
          <p:nvSpPr>
            <p:cNvPr id="27713" name="Freeform 29">
              <a:extLst>
                <a:ext uri="{FF2B5EF4-FFF2-40B4-BE49-F238E27FC236}">
                  <a16:creationId xmlns:a16="http://schemas.microsoft.com/office/drawing/2014/main" id="{59161746-F4F3-8CC3-6795-3C5634A85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14" name="Freeform 30">
              <a:extLst>
                <a:ext uri="{FF2B5EF4-FFF2-40B4-BE49-F238E27FC236}">
                  <a16:creationId xmlns:a16="http://schemas.microsoft.com/office/drawing/2014/main" id="{2420B252-99A7-183D-2E90-8E50C2B33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15" name="Freeform 31">
              <a:extLst>
                <a:ext uri="{FF2B5EF4-FFF2-40B4-BE49-F238E27FC236}">
                  <a16:creationId xmlns:a16="http://schemas.microsoft.com/office/drawing/2014/main" id="{C640EAD9-1B58-4B45-2BF4-1CF79D098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32">
            <a:extLst>
              <a:ext uri="{FF2B5EF4-FFF2-40B4-BE49-F238E27FC236}">
                <a16:creationId xmlns:a16="http://schemas.microsoft.com/office/drawing/2014/main" id="{9F4C3DD6-8670-1B80-14E3-9BA5C2782356}"/>
              </a:ext>
            </a:extLst>
          </p:cNvPr>
          <p:cNvGrpSpPr>
            <a:grpSpLocks/>
          </p:cNvGrpSpPr>
          <p:nvPr/>
        </p:nvGrpSpPr>
        <p:grpSpPr bwMode="auto">
          <a:xfrm>
            <a:off x="2990850" y="3028950"/>
            <a:ext cx="381000" cy="2457450"/>
            <a:chOff x="1884" y="1908"/>
            <a:chExt cx="240" cy="1548"/>
          </a:xfrm>
        </p:grpSpPr>
        <p:sp>
          <p:nvSpPr>
            <p:cNvPr id="27711" name="Oval 33">
              <a:extLst>
                <a:ext uri="{FF2B5EF4-FFF2-40B4-BE49-F238E27FC236}">
                  <a16:creationId xmlns:a16="http://schemas.microsoft.com/office/drawing/2014/main" id="{8B3847E6-29B4-E76C-DD8B-6045A12B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908"/>
              <a:ext cx="240" cy="38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3600">
                <a:latin typeface="Arial Narrow" panose="020B0606020202030204" pitchFamily="34" charset="0"/>
              </a:endParaRPr>
            </a:p>
          </p:txBody>
        </p:sp>
        <p:sp>
          <p:nvSpPr>
            <p:cNvPr id="27712" name="Line 34">
              <a:extLst>
                <a:ext uri="{FF2B5EF4-FFF2-40B4-BE49-F238E27FC236}">
                  <a16:creationId xmlns:a16="http://schemas.microsoft.com/office/drawing/2014/main" id="{C86A5E68-EE7C-4792-7ED1-C632F3151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04"/>
              <a:ext cx="0" cy="11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3939" name="Text Box 35">
            <a:extLst>
              <a:ext uri="{FF2B5EF4-FFF2-40B4-BE49-F238E27FC236}">
                <a16:creationId xmlns:a16="http://schemas.microsoft.com/office/drawing/2014/main" id="{061DEC8A-3EC8-C90C-7E77-992A3B2C3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193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800">
                <a:latin typeface="Arial Narrow" panose="020B0606020202030204" pitchFamily="34" charset="0"/>
              </a:rPr>
              <a:t>Axon hillock</a:t>
            </a:r>
            <a:endParaRPr lang="es-ES" altLang="es-ES" sz="2800">
              <a:latin typeface="Arial Narrow" panose="020B0606020202030204" pitchFamily="34" charset="0"/>
            </a:endParaRPr>
          </a:p>
        </p:txBody>
      </p:sp>
      <p:grpSp>
        <p:nvGrpSpPr>
          <p:cNvPr id="10" name="Group 36">
            <a:extLst>
              <a:ext uri="{FF2B5EF4-FFF2-40B4-BE49-F238E27FC236}">
                <a16:creationId xmlns:a16="http://schemas.microsoft.com/office/drawing/2014/main" id="{C69D5D85-7B12-29FC-6917-69F642995EFE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190750"/>
            <a:ext cx="533400" cy="1112838"/>
            <a:chOff x="2461" y="451"/>
            <a:chExt cx="527" cy="701"/>
          </a:xfrm>
        </p:grpSpPr>
        <p:sp>
          <p:nvSpPr>
            <p:cNvPr id="27708" name="Freeform 37">
              <a:extLst>
                <a:ext uri="{FF2B5EF4-FFF2-40B4-BE49-F238E27FC236}">
                  <a16:creationId xmlns:a16="http://schemas.microsoft.com/office/drawing/2014/main" id="{BB98A0C6-3F34-CFB4-D5C0-3AA1DDCD2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09" name="Freeform 38">
              <a:extLst>
                <a:ext uri="{FF2B5EF4-FFF2-40B4-BE49-F238E27FC236}">
                  <a16:creationId xmlns:a16="http://schemas.microsoft.com/office/drawing/2014/main" id="{5704DE2C-05CD-78D4-76D8-BD72BEB41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10" name="Freeform 39">
              <a:extLst>
                <a:ext uri="{FF2B5EF4-FFF2-40B4-BE49-F238E27FC236}">
                  <a16:creationId xmlns:a16="http://schemas.microsoft.com/office/drawing/2014/main" id="{78966A58-F356-0D1F-A5EE-D60A36903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id="{7B2048EF-FBEC-6FBB-764F-6E7228E4AE6D}"/>
              </a:ext>
            </a:extLst>
          </p:cNvPr>
          <p:cNvGrpSpPr>
            <a:grpSpLocks/>
          </p:cNvGrpSpPr>
          <p:nvPr/>
        </p:nvGrpSpPr>
        <p:grpSpPr bwMode="auto">
          <a:xfrm>
            <a:off x="7829550" y="2171700"/>
            <a:ext cx="533400" cy="1112838"/>
            <a:chOff x="2461" y="451"/>
            <a:chExt cx="527" cy="701"/>
          </a:xfrm>
        </p:grpSpPr>
        <p:sp>
          <p:nvSpPr>
            <p:cNvPr id="27705" name="Freeform 41">
              <a:extLst>
                <a:ext uri="{FF2B5EF4-FFF2-40B4-BE49-F238E27FC236}">
                  <a16:creationId xmlns:a16="http://schemas.microsoft.com/office/drawing/2014/main" id="{B9119043-6698-C856-D674-31700560E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06" name="Freeform 42">
              <a:extLst>
                <a:ext uri="{FF2B5EF4-FFF2-40B4-BE49-F238E27FC236}">
                  <a16:creationId xmlns:a16="http://schemas.microsoft.com/office/drawing/2014/main" id="{999A0B9B-11FC-179C-61F5-70F5C40F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07" name="Freeform 43">
              <a:extLst>
                <a:ext uri="{FF2B5EF4-FFF2-40B4-BE49-F238E27FC236}">
                  <a16:creationId xmlns:a16="http://schemas.microsoft.com/office/drawing/2014/main" id="{F90C42CA-7BE7-6A87-E11E-93C895913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44">
            <a:extLst>
              <a:ext uri="{FF2B5EF4-FFF2-40B4-BE49-F238E27FC236}">
                <a16:creationId xmlns:a16="http://schemas.microsoft.com/office/drawing/2014/main" id="{821E8298-AE9A-DA57-F155-34C96AF02137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190750"/>
            <a:ext cx="533400" cy="1112838"/>
            <a:chOff x="2461" y="451"/>
            <a:chExt cx="527" cy="701"/>
          </a:xfrm>
        </p:grpSpPr>
        <p:sp>
          <p:nvSpPr>
            <p:cNvPr id="27702" name="Freeform 45">
              <a:extLst>
                <a:ext uri="{FF2B5EF4-FFF2-40B4-BE49-F238E27FC236}">
                  <a16:creationId xmlns:a16="http://schemas.microsoft.com/office/drawing/2014/main" id="{51A77FF5-1E59-9427-A8CC-5FD40A3B0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03" name="Freeform 46">
              <a:extLst>
                <a:ext uri="{FF2B5EF4-FFF2-40B4-BE49-F238E27FC236}">
                  <a16:creationId xmlns:a16="http://schemas.microsoft.com/office/drawing/2014/main" id="{DD798A1F-8539-4F12-311D-780A46ABE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04" name="Freeform 47">
              <a:extLst>
                <a:ext uri="{FF2B5EF4-FFF2-40B4-BE49-F238E27FC236}">
                  <a16:creationId xmlns:a16="http://schemas.microsoft.com/office/drawing/2014/main" id="{520EFDEF-AFEF-8B15-776A-F10CBC2AF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52">
            <a:extLst>
              <a:ext uri="{FF2B5EF4-FFF2-40B4-BE49-F238E27FC236}">
                <a16:creationId xmlns:a16="http://schemas.microsoft.com/office/drawing/2014/main" id="{EC505BB6-E644-061E-B88C-EDEE9B281556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316163"/>
            <a:ext cx="533400" cy="1112837"/>
            <a:chOff x="2461" y="451"/>
            <a:chExt cx="527" cy="701"/>
          </a:xfrm>
        </p:grpSpPr>
        <p:sp>
          <p:nvSpPr>
            <p:cNvPr id="27699" name="Freeform 53">
              <a:extLst>
                <a:ext uri="{FF2B5EF4-FFF2-40B4-BE49-F238E27FC236}">
                  <a16:creationId xmlns:a16="http://schemas.microsoft.com/office/drawing/2014/main" id="{55206090-EA1C-3C38-E496-C6BE33A4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00" name="Freeform 54">
              <a:extLst>
                <a:ext uri="{FF2B5EF4-FFF2-40B4-BE49-F238E27FC236}">
                  <a16:creationId xmlns:a16="http://schemas.microsoft.com/office/drawing/2014/main" id="{607FC4C0-DA40-DFAC-537C-7CCD47F52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701" name="Freeform 55">
              <a:extLst>
                <a:ext uri="{FF2B5EF4-FFF2-40B4-BE49-F238E27FC236}">
                  <a16:creationId xmlns:a16="http://schemas.microsoft.com/office/drawing/2014/main" id="{6236E861-9482-D425-E572-9C8240E58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" name="Group 56">
            <a:extLst>
              <a:ext uri="{FF2B5EF4-FFF2-40B4-BE49-F238E27FC236}">
                <a16:creationId xmlns:a16="http://schemas.microsoft.com/office/drawing/2014/main" id="{2EAF8510-1E9C-121C-31E4-C624176CEEA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86000"/>
            <a:ext cx="533400" cy="1112838"/>
            <a:chOff x="2461" y="451"/>
            <a:chExt cx="527" cy="701"/>
          </a:xfrm>
        </p:grpSpPr>
        <p:sp>
          <p:nvSpPr>
            <p:cNvPr id="27696" name="Freeform 57">
              <a:extLst>
                <a:ext uri="{FF2B5EF4-FFF2-40B4-BE49-F238E27FC236}">
                  <a16:creationId xmlns:a16="http://schemas.microsoft.com/office/drawing/2014/main" id="{CF8296B7-6F5B-E104-76EA-67051493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97" name="Freeform 58">
              <a:extLst>
                <a:ext uri="{FF2B5EF4-FFF2-40B4-BE49-F238E27FC236}">
                  <a16:creationId xmlns:a16="http://schemas.microsoft.com/office/drawing/2014/main" id="{3579DDA2-8884-177C-1231-80F9A6D51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98" name="Freeform 59">
              <a:extLst>
                <a:ext uri="{FF2B5EF4-FFF2-40B4-BE49-F238E27FC236}">
                  <a16:creationId xmlns:a16="http://schemas.microsoft.com/office/drawing/2014/main" id="{D1A08BF8-AF47-E117-3694-34C33452F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" name="Group 60">
            <a:extLst>
              <a:ext uri="{FF2B5EF4-FFF2-40B4-BE49-F238E27FC236}">
                <a16:creationId xmlns:a16="http://schemas.microsoft.com/office/drawing/2014/main" id="{3B1E0E20-CF1D-4A04-F018-E49329C2037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239963"/>
            <a:ext cx="533400" cy="1112837"/>
            <a:chOff x="2461" y="451"/>
            <a:chExt cx="527" cy="701"/>
          </a:xfrm>
        </p:grpSpPr>
        <p:sp>
          <p:nvSpPr>
            <p:cNvPr id="27693" name="Freeform 61">
              <a:extLst>
                <a:ext uri="{FF2B5EF4-FFF2-40B4-BE49-F238E27FC236}">
                  <a16:creationId xmlns:a16="http://schemas.microsoft.com/office/drawing/2014/main" id="{9E65C5FF-32F5-CC4C-C01A-EE9A35C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94" name="Freeform 62">
              <a:extLst>
                <a:ext uri="{FF2B5EF4-FFF2-40B4-BE49-F238E27FC236}">
                  <a16:creationId xmlns:a16="http://schemas.microsoft.com/office/drawing/2014/main" id="{2B442C95-7146-33F8-7FB7-621760376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95" name="Freeform 63">
              <a:extLst>
                <a:ext uri="{FF2B5EF4-FFF2-40B4-BE49-F238E27FC236}">
                  <a16:creationId xmlns:a16="http://schemas.microsoft.com/office/drawing/2014/main" id="{447F8509-838A-7016-4A2E-4BE4A4416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" name="Group 64">
            <a:extLst>
              <a:ext uri="{FF2B5EF4-FFF2-40B4-BE49-F238E27FC236}">
                <a16:creationId xmlns:a16="http://schemas.microsoft.com/office/drawing/2014/main" id="{79CC3DC7-FA60-6FFE-E336-41F798015CA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28850"/>
            <a:ext cx="533400" cy="1112838"/>
            <a:chOff x="2928" y="1392"/>
            <a:chExt cx="336" cy="701"/>
          </a:xfrm>
        </p:grpSpPr>
        <p:sp>
          <p:nvSpPr>
            <p:cNvPr id="27690" name="Freeform 65">
              <a:extLst>
                <a:ext uri="{FF2B5EF4-FFF2-40B4-BE49-F238E27FC236}">
                  <a16:creationId xmlns:a16="http://schemas.microsoft.com/office/drawing/2014/main" id="{A6C99412-E96B-73EB-63D5-38019215B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1392"/>
              <a:ext cx="126" cy="624"/>
            </a:xfrm>
            <a:custGeom>
              <a:avLst/>
              <a:gdLst>
                <a:gd name="T0" fmla="*/ 1 w 197"/>
                <a:gd name="T1" fmla="*/ 621 h 624"/>
                <a:gd name="T2" fmla="*/ 1 w 197"/>
                <a:gd name="T3" fmla="*/ 621 h 624"/>
                <a:gd name="T4" fmla="*/ 1 w 197"/>
                <a:gd name="T5" fmla="*/ 613 h 624"/>
                <a:gd name="T6" fmla="*/ 1 w 197"/>
                <a:gd name="T7" fmla="*/ 557 h 624"/>
                <a:gd name="T8" fmla="*/ 1 w 197"/>
                <a:gd name="T9" fmla="*/ 411 h 624"/>
                <a:gd name="T10" fmla="*/ 1 w 197"/>
                <a:gd name="T11" fmla="*/ 150 h 624"/>
                <a:gd name="T12" fmla="*/ 1 w 197"/>
                <a:gd name="T13" fmla="*/ 76 h 624"/>
                <a:gd name="T14" fmla="*/ 1 w 197"/>
                <a:gd name="T15" fmla="*/ 32 h 624"/>
                <a:gd name="T16" fmla="*/ 1 w 197"/>
                <a:gd name="T17" fmla="*/ 5 h 624"/>
                <a:gd name="T18" fmla="*/ 1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91" name="Freeform 66">
              <a:extLst>
                <a:ext uri="{FF2B5EF4-FFF2-40B4-BE49-F238E27FC236}">
                  <a16:creationId xmlns:a16="http://schemas.microsoft.com/office/drawing/2014/main" id="{342556F1-D4DD-1B89-5B4B-B6B72BBDE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1394"/>
              <a:ext cx="87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92" name="Freeform 67">
              <a:extLst>
                <a:ext uri="{FF2B5EF4-FFF2-40B4-BE49-F238E27FC236}">
                  <a16:creationId xmlns:a16="http://schemas.microsoft.com/office/drawing/2014/main" id="{7DC1FE90-6347-30B0-377E-036804730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6" y="1991"/>
              <a:ext cx="128" cy="102"/>
            </a:xfrm>
            <a:custGeom>
              <a:avLst/>
              <a:gdLst>
                <a:gd name="T0" fmla="*/ 0 w 201"/>
                <a:gd name="T1" fmla="*/ 8 h 102"/>
                <a:gd name="T2" fmla="*/ 1 w 201"/>
                <a:gd name="T3" fmla="*/ 73 h 102"/>
                <a:gd name="T4" fmla="*/ 1 w 201"/>
                <a:gd name="T5" fmla="*/ 98 h 102"/>
                <a:gd name="T6" fmla="*/ 1 w 201"/>
                <a:gd name="T7" fmla="*/ 94 h 102"/>
                <a:gd name="T8" fmla="*/ 1 w 201"/>
                <a:gd name="T9" fmla="*/ 73 h 102"/>
                <a:gd name="T10" fmla="*/ 1 w 201"/>
                <a:gd name="T11" fmla="*/ 18 h 102"/>
                <a:gd name="T12" fmla="*/ 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" name="Group 68">
            <a:extLst>
              <a:ext uri="{FF2B5EF4-FFF2-40B4-BE49-F238E27FC236}">
                <a16:creationId xmlns:a16="http://schemas.microsoft.com/office/drawing/2014/main" id="{CC70A4CB-DEF9-B834-A039-E66E32744C9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228850"/>
            <a:ext cx="533400" cy="1112838"/>
            <a:chOff x="2461" y="451"/>
            <a:chExt cx="527" cy="701"/>
          </a:xfrm>
        </p:grpSpPr>
        <p:sp>
          <p:nvSpPr>
            <p:cNvPr id="27687" name="Freeform 69">
              <a:extLst>
                <a:ext uri="{FF2B5EF4-FFF2-40B4-BE49-F238E27FC236}">
                  <a16:creationId xmlns:a16="http://schemas.microsoft.com/office/drawing/2014/main" id="{8796BE42-8CFD-AE3E-F9B1-138728AD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88" name="Freeform 70">
              <a:extLst>
                <a:ext uri="{FF2B5EF4-FFF2-40B4-BE49-F238E27FC236}">
                  <a16:creationId xmlns:a16="http://schemas.microsoft.com/office/drawing/2014/main" id="{82C2D027-E25B-1A7A-41AC-9182E2CF2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89" name="Freeform 71">
              <a:extLst>
                <a:ext uri="{FF2B5EF4-FFF2-40B4-BE49-F238E27FC236}">
                  <a16:creationId xmlns:a16="http://schemas.microsoft.com/office/drawing/2014/main" id="{32219221-ED7C-E596-A158-8C737E868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" name="Group 72">
            <a:extLst>
              <a:ext uri="{FF2B5EF4-FFF2-40B4-BE49-F238E27FC236}">
                <a16:creationId xmlns:a16="http://schemas.microsoft.com/office/drawing/2014/main" id="{7588BE5D-E879-ED66-66DA-E1498E12A1A1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28850"/>
            <a:ext cx="533400" cy="1112838"/>
            <a:chOff x="2461" y="451"/>
            <a:chExt cx="527" cy="701"/>
          </a:xfrm>
        </p:grpSpPr>
        <p:sp>
          <p:nvSpPr>
            <p:cNvPr id="27684" name="Freeform 73">
              <a:extLst>
                <a:ext uri="{FF2B5EF4-FFF2-40B4-BE49-F238E27FC236}">
                  <a16:creationId xmlns:a16="http://schemas.microsoft.com/office/drawing/2014/main" id="{18BF7CFB-FC82-9FC2-8AB9-26FABEC08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85" name="Freeform 74">
              <a:extLst>
                <a:ext uri="{FF2B5EF4-FFF2-40B4-BE49-F238E27FC236}">
                  <a16:creationId xmlns:a16="http://schemas.microsoft.com/office/drawing/2014/main" id="{DDF27A9C-5EB4-A758-0695-2F27F1E98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86" name="Freeform 75">
              <a:extLst>
                <a:ext uri="{FF2B5EF4-FFF2-40B4-BE49-F238E27FC236}">
                  <a16:creationId xmlns:a16="http://schemas.microsoft.com/office/drawing/2014/main" id="{28460811-A026-E852-3BC4-12206964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" name="Group 76">
            <a:extLst>
              <a:ext uri="{FF2B5EF4-FFF2-40B4-BE49-F238E27FC236}">
                <a16:creationId xmlns:a16="http://schemas.microsoft.com/office/drawing/2014/main" id="{02740D8C-C450-4E13-994E-9CB005B95D2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228850"/>
            <a:ext cx="533400" cy="1112838"/>
            <a:chOff x="2461" y="451"/>
            <a:chExt cx="527" cy="701"/>
          </a:xfrm>
        </p:grpSpPr>
        <p:sp>
          <p:nvSpPr>
            <p:cNvPr id="27681" name="Freeform 77">
              <a:extLst>
                <a:ext uri="{FF2B5EF4-FFF2-40B4-BE49-F238E27FC236}">
                  <a16:creationId xmlns:a16="http://schemas.microsoft.com/office/drawing/2014/main" id="{C924FA87-4542-CE92-5C32-6324F11D6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82" name="Freeform 78">
              <a:extLst>
                <a:ext uri="{FF2B5EF4-FFF2-40B4-BE49-F238E27FC236}">
                  <a16:creationId xmlns:a16="http://schemas.microsoft.com/office/drawing/2014/main" id="{9F43ABDA-E128-2515-6EC3-45CE461DE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83" name="Freeform 79">
              <a:extLst>
                <a:ext uri="{FF2B5EF4-FFF2-40B4-BE49-F238E27FC236}">
                  <a16:creationId xmlns:a16="http://schemas.microsoft.com/office/drawing/2014/main" id="{9C380837-9AA1-9B7E-EA76-4ACF54B6D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" name="Group 80">
            <a:extLst>
              <a:ext uri="{FF2B5EF4-FFF2-40B4-BE49-F238E27FC236}">
                <a16:creationId xmlns:a16="http://schemas.microsoft.com/office/drawing/2014/main" id="{2DE9DAE7-96B3-90F8-B864-23D852BC7521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209800"/>
            <a:ext cx="533400" cy="1112838"/>
            <a:chOff x="2461" y="451"/>
            <a:chExt cx="527" cy="701"/>
          </a:xfrm>
        </p:grpSpPr>
        <p:sp>
          <p:nvSpPr>
            <p:cNvPr id="27678" name="Freeform 81">
              <a:extLst>
                <a:ext uri="{FF2B5EF4-FFF2-40B4-BE49-F238E27FC236}">
                  <a16:creationId xmlns:a16="http://schemas.microsoft.com/office/drawing/2014/main" id="{2D0AF9F4-0D0C-7D64-D7E0-E8797B192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79" name="Freeform 82">
              <a:extLst>
                <a:ext uri="{FF2B5EF4-FFF2-40B4-BE49-F238E27FC236}">
                  <a16:creationId xmlns:a16="http://schemas.microsoft.com/office/drawing/2014/main" id="{D82F8032-409F-7FE1-D217-A6B59871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80" name="Freeform 83">
              <a:extLst>
                <a:ext uri="{FF2B5EF4-FFF2-40B4-BE49-F238E27FC236}">
                  <a16:creationId xmlns:a16="http://schemas.microsoft.com/office/drawing/2014/main" id="{58EE2011-7110-1F7C-8487-151DF7F56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" name="Group 84">
            <a:extLst>
              <a:ext uri="{FF2B5EF4-FFF2-40B4-BE49-F238E27FC236}">
                <a16:creationId xmlns:a16="http://schemas.microsoft.com/office/drawing/2014/main" id="{9851BA16-2095-5D24-9F67-56CB59BF902F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209800"/>
            <a:ext cx="533400" cy="1112838"/>
            <a:chOff x="2461" y="451"/>
            <a:chExt cx="527" cy="701"/>
          </a:xfrm>
        </p:grpSpPr>
        <p:sp>
          <p:nvSpPr>
            <p:cNvPr id="27675" name="Freeform 85">
              <a:extLst>
                <a:ext uri="{FF2B5EF4-FFF2-40B4-BE49-F238E27FC236}">
                  <a16:creationId xmlns:a16="http://schemas.microsoft.com/office/drawing/2014/main" id="{0F9C87EA-75BB-6263-7916-6FF685406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76" name="Freeform 86">
              <a:extLst>
                <a:ext uri="{FF2B5EF4-FFF2-40B4-BE49-F238E27FC236}">
                  <a16:creationId xmlns:a16="http://schemas.microsoft.com/office/drawing/2014/main" id="{D46D4779-E980-ADB1-C1F0-B5BD6A595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77" name="Freeform 87">
              <a:extLst>
                <a:ext uri="{FF2B5EF4-FFF2-40B4-BE49-F238E27FC236}">
                  <a16:creationId xmlns:a16="http://schemas.microsoft.com/office/drawing/2014/main" id="{E72B0E07-7DC3-D18B-6C7A-E239148AD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7672" name="QuadreDeText 88">
            <a:extLst>
              <a:ext uri="{FF2B5EF4-FFF2-40B4-BE49-F238E27FC236}">
                <a16:creationId xmlns:a16="http://schemas.microsoft.com/office/drawing/2014/main" id="{DFCF27D9-B5B4-9A69-E276-755D6F83A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4368800"/>
            <a:ext cx="4248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000">
                <a:latin typeface="Arial Narrow" panose="020B0606020202030204" pitchFamily="34" charset="0"/>
              </a:rPr>
              <a:t>While local currents are conducted both in orthodromic and antidromic directions, action potentials are usually only conducted in orthodromic sense. This is due to the existence of refractory periods</a:t>
            </a:r>
          </a:p>
        </p:txBody>
      </p:sp>
      <p:sp>
        <p:nvSpPr>
          <p:cNvPr id="27673" name="QuadreDeText 89">
            <a:extLst>
              <a:ext uri="{FF2B5EF4-FFF2-40B4-BE49-F238E27FC236}">
                <a16:creationId xmlns:a16="http://schemas.microsoft.com/office/drawing/2014/main" id="{28F37613-484A-63EB-B568-812722E6F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424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Arial Narrow" panose="020B0606020202030204" pitchFamily="34" charset="0"/>
                <a:hlinkClick r:id="rId3"/>
              </a:rPr>
              <a:t>https://www.youtube.com/watch?v=pbg5E9GCNVE</a:t>
            </a:r>
            <a:endParaRPr lang="es-ES" altLang="es-ES" sz="140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ES" altLang="es-ES" sz="1400">
              <a:latin typeface="Arial Narrow" panose="020B0606020202030204" pitchFamily="34" charset="0"/>
            </a:endParaRPr>
          </a:p>
        </p:txBody>
      </p:sp>
      <p:sp>
        <p:nvSpPr>
          <p:cNvPr id="27674" name="Text Box 6">
            <a:extLst>
              <a:ext uri="{FF2B5EF4-FFF2-40B4-BE49-F238E27FC236}">
                <a16:creationId xmlns:a16="http://schemas.microsoft.com/office/drawing/2014/main" id="{5D5DEBAA-79BE-D5BB-0EC3-20D162218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38" y="15875"/>
            <a:ext cx="9147176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 b="1">
                <a:latin typeface="Arial Narrow" panose="020B0606020202030204" pitchFamily="34" charset="0"/>
              </a:rPr>
              <a:t>CONDUCTION OF ACTION POTENTIALS IN UNMYELINATED AXONS</a:t>
            </a:r>
            <a:endParaRPr lang="es-ES" altLang="es-ES" sz="2000" b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neurona esuqema horitzontal">
            <a:extLst>
              <a:ext uri="{FF2B5EF4-FFF2-40B4-BE49-F238E27FC236}">
                <a16:creationId xmlns:a16="http://schemas.microsoft.com/office/drawing/2014/main" id="{E21A60C6-53BA-782D-A639-15008ABF4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5338"/>
            <a:ext cx="9144000" cy="403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88CB457B-49FF-DA5D-45A8-CE4ACE1A178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743200"/>
            <a:ext cx="533400" cy="1112838"/>
            <a:chOff x="2461" y="451"/>
            <a:chExt cx="527" cy="701"/>
          </a:xfrm>
        </p:grpSpPr>
        <p:sp>
          <p:nvSpPr>
            <p:cNvPr id="28757" name="Freeform 4">
              <a:extLst>
                <a:ext uri="{FF2B5EF4-FFF2-40B4-BE49-F238E27FC236}">
                  <a16:creationId xmlns:a16="http://schemas.microsoft.com/office/drawing/2014/main" id="{6AFA3824-7EFB-7907-6AED-5DDC85873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58" name="Freeform 5">
              <a:extLst>
                <a:ext uri="{FF2B5EF4-FFF2-40B4-BE49-F238E27FC236}">
                  <a16:creationId xmlns:a16="http://schemas.microsoft.com/office/drawing/2014/main" id="{585A2E60-D3B1-71F0-ED2E-B0D2011DF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59" name="Freeform 6">
              <a:extLst>
                <a:ext uri="{FF2B5EF4-FFF2-40B4-BE49-F238E27FC236}">
                  <a16:creationId xmlns:a16="http://schemas.microsoft.com/office/drawing/2014/main" id="{AABCCC40-5B0B-6E6F-D250-597112532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9A8F2CDA-168D-0A35-B0BE-60969F26D05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895600"/>
            <a:ext cx="533400" cy="1112838"/>
            <a:chOff x="2461" y="451"/>
            <a:chExt cx="527" cy="701"/>
          </a:xfrm>
        </p:grpSpPr>
        <p:sp>
          <p:nvSpPr>
            <p:cNvPr id="28754" name="Freeform 8">
              <a:extLst>
                <a:ext uri="{FF2B5EF4-FFF2-40B4-BE49-F238E27FC236}">
                  <a16:creationId xmlns:a16="http://schemas.microsoft.com/office/drawing/2014/main" id="{C45181D3-D0DF-55C9-29BE-48C0CCCF1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55" name="Freeform 9">
              <a:extLst>
                <a:ext uri="{FF2B5EF4-FFF2-40B4-BE49-F238E27FC236}">
                  <a16:creationId xmlns:a16="http://schemas.microsoft.com/office/drawing/2014/main" id="{68668C0D-BC48-B665-0C02-89EFE22CA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56" name="Freeform 10">
              <a:extLst>
                <a:ext uri="{FF2B5EF4-FFF2-40B4-BE49-F238E27FC236}">
                  <a16:creationId xmlns:a16="http://schemas.microsoft.com/office/drawing/2014/main" id="{173D919E-E1FD-90FA-8106-765AA9FB2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23420711-1F53-871D-D0B1-582FBA36812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895600"/>
            <a:ext cx="533400" cy="1112838"/>
            <a:chOff x="2461" y="451"/>
            <a:chExt cx="527" cy="701"/>
          </a:xfrm>
        </p:grpSpPr>
        <p:sp>
          <p:nvSpPr>
            <p:cNvPr id="28751" name="Freeform 12">
              <a:extLst>
                <a:ext uri="{FF2B5EF4-FFF2-40B4-BE49-F238E27FC236}">
                  <a16:creationId xmlns:a16="http://schemas.microsoft.com/office/drawing/2014/main" id="{9FA4A9FD-B48A-B83A-095F-BF37127E3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52" name="Freeform 13">
              <a:extLst>
                <a:ext uri="{FF2B5EF4-FFF2-40B4-BE49-F238E27FC236}">
                  <a16:creationId xmlns:a16="http://schemas.microsoft.com/office/drawing/2014/main" id="{69B04D61-7AE7-3DCA-79DC-0985AD40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53" name="Freeform 14">
              <a:extLst>
                <a:ext uri="{FF2B5EF4-FFF2-40B4-BE49-F238E27FC236}">
                  <a16:creationId xmlns:a16="http://schemas.microsoft.com/office/drawing/2014/main" id="{F96C235E-B811-4F26-B82C-A5554502D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DE548482-DBDE-4E31-ED42-B60A0C3F00F8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819400"/>
            <a:ext cx="533400" cy="1112838"/>
            <a:chOff x="2461" y="451"/>
            <a:chExt cx="527" cy="701"/>
          </a:xfrm>
        </p:grpSpPr>
        <p:sp>
          <p:nvSpPr>
            <p:cNvPr id="28748" name="Freeform 16">
              <a:extLst>
                <a:ext uri="{FF2B5EF4-FFF2-40B4-BE49-F238E27FC236}">
                  <a16:creationId xmlns:a16="http://schemas.microsoft.com/office/drawing/2014/main" id="{884CD786-49FE-AA6E-0243-C26EAF964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49" name="Freeform 17">
              <a:extLst>
                <a:ext uri="{FF2B5EF4-FFF2-40B4-BE49-F238E27FC236}">
                  <a16:creationId xmlns:a16="http://schemas.microsoft.com/office/drawing/2014/main" id="{BCC992B7-DC7C-130B-3A81-1E7373006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50" name="Freeform 18">
              <a:extLst>
                <a:ext uri="{FF2B5EF4-FFF2-40B4-BE49-F238E27FC236}">
                  <a16:creationId xmlns:a16="http://schemas.microsoft.com/office/drawing/2014/main" id="{6F3942B6-4900-ED96-8BC6-D78A4225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71B8AFFB-321C-0704-BE11-B969B2E9FCB6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895600"/>
            <a:ext cx="533400" cy="1112838"/>
            <a:chOff x="2461" y="451"/>
            <a:chExt cx="527" cy="701"/>
          </a:xfrm>
        </p:grpSpPr>
        <p:sp>
          <p:nvSpPr>
            <p:cNvPr id="28745" name="Freeform 20">
              <a:extLst>
                <a:ext uri="{FF2B5EF4-FFF2-40B4-BE49-F238E27FC236}">
                  <a16:creationId xmlns:a16="http://schemas.microsoft.com/office/drawing/2014/main" id="{AB8B2DBD-A190-1B31-BF76-0A0970433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46" name="Freeform 21">
              <a:extLst>
                <a:ext uri="{FF2B5EF4-FFF2-40B4-BE49-F238E27FC236}">
                  <a16:creationId xmlns:a16="http://schemas.microsoft.com/office/drawing/2014/main" id="{FD71F0FC-E410-BB29-92A8-D4306A864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47" name="Freeform 22">
              <a:extLst>
                <a:ext uri="{FF2B5EF4-FFF2-40B4-BE49-F238E27FC236}">
                  <a16:creationId xmlns:a16="http://schemas.microsoft.com/office/drawing/2014/main" id="{AC97D73E-0B39-0AFA-DD50-EB2513891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7FB96E4C-9D89-A55A-D110-026E84AF869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743200"/>
            <a:ext cx="533400" cy="1112838"/>
            <a:chOff x="2461" y="451"/>
            <a:chExt cx="527" cy="701"/>
          </a:xfrm>
        </p:grpSpPr>
        <p:sp>
          <p:nvSpPr>
            <p:cNvPr id="28742" name="Freeform 24">
              <a:extLst>
                <a:ext uri="{FF2B5EF4-FFF2-40B4-BE49-F238E27FC236}">
                  <a16:creationId xmlns:a16="http://schemas.microsoft.com/office/drawing/2014/main" id="{1016EF08-B5FE-E9F3-F607-5C213F95E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43" name="Freeform 25">
              <a:extLst>
                <a:ext uri="{FF2B5EF4-FFF2-40B4-BE49-F238E27FC236}">
                  <a16:creationId xmlns:a16="http://schemas.microsoft.com/office/drawing/2014/main" id="{3AE0D26B-44AE-198C-DC71-2ADCCA6C8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44" name="Freeform 26">
              <a:extLst>
                <a:ext uri="{FF2B5EF4-FFF2-40B4-BE49-F238E27FC236}">
                  <a16:creationId xmlns:a16="http://schemas.microsoft.com/office/drawing/2014/main" id="{593BAA3B-4260-DACA-2AAA-E6B05D626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BB534034-4E63-9796-EB26-64293FE499C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895600"/>
            <a:ext cx="533400" cy="1112838"/>
            <a:chOff x="2461" y="451"/>
            <a:chExt cx="527" cy="701"/>
          </a:xfrm>
        </p:grpSpPr>
        <p:sp>
          <p:nvSpPr>
            <p:cNvPr id="28739" name="Freeform 28">
              <a:extLst>
                <a:ext uri="{FF2B5EF4-FFF2-40B4-BE49-F238E27FC236}">
                  <a16:creationId xmlns:a16="http://schemas.microsoft.com/office/drawing/2014/main" id="{B6A3E8C5-1069-2C74-9687-D04E82E8B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40" name="Freeform 29">
              <a:extLst>
                <a:ext uri="{FF2B5EF4-FFF2-40B4-BE49-F238E27FC236}">
                  <a16:creationId xmlns:a16="http://schemas.microsoft.com/office/drawing/2014/main" id="{CA9699F4-E11D-307E-DC59-5FFC918B2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41" name="Freeform 30">
              <a:extLst>
                <a:ext uri="{FF2B5EF4-FFF2-40B4-BE49-F238E27FC236}">
                  <a16:creationId xmlns:a16="http://schemas.microsoft.com/office/drawing/2014/main" id="{F5D2FF29-07CB-1B6D-8581-31ED1FF17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0E1A7BBB-1816-7D66-6F35-39D0ACFCC57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895600"/>
            <a:ext cx="533400" cy="1112838"/>
            <a:chOff x="2461" y="451"/>
            <a:chExt cx="527" cy="701"/>
          </a:xfrm>
        </p:grpSpPr>
        <p:sp>
          <p:nvSpPr>
            <p:cNvPr id="28736" name="Freeform 32">
              <a:extLst>
                <a:ext uri="{FF2B5EF4-FFF2-40B4-BE49-F238E27FC236}">
                  <a16:creationId xmlns:a16="http://schemas.microsoft.com/office/drawing/2014/main" id="{63127CC9-CA59-1E2A-8237-4A193F61C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37" name="Freeform 33">
              <a:extLst>
                <a:ext uri="{FF2B5EF4-FFF2-40B4-BE49-F238E27FC236}">
                  <a16:creationId xmlns:a16="http://schemas.microsoft.com/office/drawing/2014/main" id="{79720B3F-84F5-E083-B7D2-4B53C85C1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38" name="Freeform 34">
              <a:extLst>
                <a:ext uri="{FF2B5EF4-FFF2-40B4-BE49-F238E27FC236}">
                  <a16:creationId xmlns:a16="http://schemas.microsoft.com/office/drawing/2014/main" id="{0856B99F-44D8-E816-1C71-5E30A6A79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35">
            <a:extLst>
              <a:ext uri="{FF2B5EF4-FFF2-40B4-BE49-F238E27FC236}">
                <a16:creationId xmlns:a16="http://schemas.microsoft.com/office/drawing/2014/main" id="{58043EBD-3373-B777-042E-93C3E3069CD0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819400"/>
            <a:ext cx="533400" cy="1112838"/>
            <a:chOff x="2461" y="451"/>
            <a:chExt cx="527" cy="701"/>
          </a:xfrm>
        </p:grpSpPr>
        <p:sp>
          <p:nvSpPr>
            <p:cNvPr id="28733" name="Freeform 36">
              <a:extLst>
                <a:ext uri="{FF2B5EF4-FFF2-40B4-BE49-F238E27FC236}">
                  <a16:creationId xmlns:a16="http://schemas.microsoft.com/office/drawing/2014/main" id="{7D4F19F8-A369-4A12-6F69-4C0D61F8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34" name="Freeform 37">
              <a:extLst>
                <a:ext uri="{FF2B5EF4-FFF2-40B4-BE49-F238E27FC236}">
                  <a16:creationId xmlns:a16="http://schemas.microsoft.com/office/drawing/2014/main" id="{64F3EFF4-5C54-2261-381E-65B96050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35" name="Freeform 38">
              <a:extLst>
                <a:ext uri="{FF2B5EF4-FFF2-40B4-BE49-F238E27FC236}">
                  <a16:creationId xmlns:a16="http://schemas.microsoft.com/office/drawing/2014/main" id="{8C122FEE-4866-F291-285C-3FBB75F1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id="{1C66F608-C62D-A23F-B8CF-D02CD74DF91F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895600"/>
            <a:ext cx="533400" cy="1112838"/>
            <a:chOff x="2461" y="451"/>
            <a:chExt cx="527" cy="701"/>
          </a:xfrm>
        </p:grpSpPr>
        <p:sp>
          <p:nvSpPr>
            <p:cNvPr id="28730" name="Freeform 40">
              <a:extLst>
                <a:ext uri="{FF2B5EF4-FFF2-40B4-BE49-F238E27FC236}">
                  <a16:creationId xmlns:a16="http://schemas.microsoft.com/office/drawing/2014/main" id="{72EF5DE0-7244-83F6-05FF-E6E3B4518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31" name="Freeform 41">
              <a:extLst>
                <a:ext uri="{FF2B5EF4-FFF2-40B4-BE49-F238E27FC236}">
                  <a16:creationId xmlns:a16="http://schemas.microsoft.com/office/drawing/2014/main" id="{7F60B42F-DF47-2653-F9B7-CFBF65FFB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32" name="Freeform 42">
              <a:extLst>
                <a:ext uri="{FF2B5EF4-FFF2-40B4-BE49-F238E27FC236}">
                  <a16:creationId xmlns:a16="http://schemas.microsoft.com/office/drawing/2014/main" id="{A001C216-2815-F2D3-0E67-48A8A9294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44">
            <a:extLst>
              <a:ext uri="{FF2B5EF4-FFF2-40B4-BE49-F238E27FC236}">
                <a16:creationId xmlns:a16="http://schemas.microsoft.com/office/drawing/2014/main" id="{4DBFA3B2-D2E9-4C6E-B6A0-CF96AD007506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743200"/>
            <a:ext cx="533400" cy="1112838"/>
            <a:chOff x="2461" y="451"/>
            <a:chExt cx="527" cy="701"/>
          </a:xfrm>
        </p:grpSpPr>
        <p:sp>
          <p:nvSpPr>
            <p:cNvPr id="28727" name="Freeform 45">
              <a:extLst>
                <a:ext uri="{FF2B5EF4-FFF2-40B4-BE49-F238E27FC236}">
                  <a16:creationId xmlns:a16="http://schemas.microsoft.com/office/drawing/2014/main" id="{3A5D0BFD-F6F6-5091-117C-26219DA7E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28" name="Freeform 46">
              <a:extLst>
                <a:ext uri="{FF2B5EF4-FFF2-40B4-BE49-F238E27FC236}">
                  <a16:creationId xmlns:a16="http://schemas.microsoft.com/office/drawing/2014/main" id="{08957FAA-DB6B-66B8-5FEE-7009F9D67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29" name="Freeform 47">
              <a:extLst>
                <a:ext uri="{FF2B5EF4-FFF2-40B4-BE49-F238E27FC236}">
                  <a16:creationId xmlns:a16="http://schemas.microsoft.com/office/drawing/2014/main" id="{008B032D-09F8-B19D-80B3-1115FC211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" name="Group 48">
            <a:extLst>
              <a:ext uri="{FF2B5EF4-FFF2-40B4-BE49-F238E27FC236}">
                <a16:creationId xmlns:a16="http://schemas.microsoft.com/office/drawing/2014/main" id="{3EA25526-6C57-966E-786D-5E1891A1030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895600"/>
            <a:ext cx="533400" cy="1112838"/>
            <a:chOff x="2461" y="451"/>
            <a:chExt cx="527" cy="701"/>
          </a:xfrm>
        </p:grpSpPr>
        <p:sp>
          <p:nvSpPr>
            <p:cNvPr id="28724" name="Freeform 49">
              <a:extLst>
                <a:ext uri="{FF2B5EF4-FFF2-40B4-BE49-F238E27FC236}">
                  <a16:creationId xmlns:a16="http://schemas.microsoft.com/office/drawing/2014/main" id="{F7A393CE-7C40-CF66-BD9A-C2E724DD9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25" name="Freeform 50">
              <a:extLst>
                <a:ext uri="{FF2B5EF4-FFF2-40B4-BE49-F238E27FC236}">
                  <a16:creationId xmlns:a16="http://schemas.microsoft.com/office/drawing/2014/main" id="{75EA358D-7C24-F00F-3539-5036CCD29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26" name="Freeform 51">
              <a:extLst>
                <a:ext uri="{FF2B5EF4-FFF2-40B4-BE49-F238E27FC236}">
                  <a16:creationId xmlns:a16="http://schemas.microsoft.com/office/drawing/2014/main" id="{313B8AFE-0295-40CF-4135-B783D5784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52">
            <a:extLst>
              <a:ext uri="{FF2B5EF4-FFF2-40B4-BE49-F238E27FC236}">
                <a16:creationId xmlns:a16="http://schemas.microsoft.com/office/drawing/2014/main" id="{39669978-9CEA-1D2E-1C1B-BBC1899091E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895600"/>
            <a:ext cx="533400" cy="1112838"/>
            <a:chOff x="2461" y="451"/>
            <a:chExt cx="527" cy="701"/>
          </a:xfrm>
        </p:grpSpPr>
        <p:sp>
          <p:nvSpPr>
            <p:cNvPr id="28721" name="Freeform 53">
              <a:extLst>
                <a:ext uri="{FF2B5EF4-FFF2-40B4-BE49-F238E27FC236}">
                  <a16:creationId xmlns:a16="http://schemas.microsoft.com/office/drawing/2014/main" id="{A6D08E31-5F34-F8FD-6F0F-8DDB4C9F7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22" name="Freeform 54">
              <a:extLst>
                <a:ext uri="{FF2B5EF4-FFF2-40B4-BE49-F238E27FC236}">
                  <a16:creationId xmlns:a16="http://schemas.microsoft.com/office/drawing/2014/main" id="{753C7EA4-89CC-6047-85E2-B0160069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23" name="Freeform 55">
              <a:extLst>
                <a:ext uri="{FF2B5EF4-FFF2-40B4-BE49-F238E27FC236}">
                  <a16:creationId xmlns:a16="http://schemas.microsoft.com/office/drawing/2014/main" id="{1C207F72-7705-0756-F1B3-4D40627F1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" name="Group 56">
            <a:extLst>
              <a:ext uri="{FF2B5EF4-FFF2-40B4-BE49-F238E27FC236}">
                <a16:creationId xmlns:a16="http://schemas.microsoft.com/office/drawing/2014/main" id="{BC479913-E0C4-871C-7491-7AC7B1ECFD43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819400"/>
            <a:ext cx="533400" cy="1112838"/>
            <a:chOff x="2461" y="451"/>
            <a:chExt cx="527" cy="701"/>
          </a:xfrm>
        </p:grpSpPr>
        <p:sp>
          <p:nvSpPr>
            <p:cNvPr id="28718" name="Freeform 57">
              <a:extLst>
                <a:ext uri="{FF2B5EF4-FFF2-40B4-BE49-F238E27FC236}">
                  <a16:creationId xmlns:a16="http://schemas.microsoft.com/office/drawing/2014/main" id="{01FE3B18-E082-5E44-819C-BF19B3D6A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19" name="Freeform 58">
              <a:extLst>
                <a:ext uri="{FF2B5EF4-FFF2-40B4-BE49-F238E27FC236}">
                  <a16:creationId xmlns:a16="http://schemas.microsoft.com/office/drawing/2014/main" id="{4F474CD8-775E-9B34-A743-4AB8D5650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20" name="Freeform 59">
              <a:extLst>
                <a:ext uri="{FF2B5EF4-FFF2-40B4-BE49-F238E27FC236}">
                  <a16:creationId xmlns:a16="http://schemas.microsoft.com/office/drawing/2014/main" id="{54951565-C7FC-A061-043F-24F8BCCB8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" name="Group 60">
            <a:extLst>
              <a:ext uri="{FF2B5EF4-FFF2-40B4-BE49-F238E27FC236}">
                <a16:creationId xmlns:a16="http://schemas.microsoft.com/office/drawing/2014/main" id="{76D8E3F9-EF06-8B36-E47E-01D691A587B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895600"/>
            <a:ext cx="533400" cy="1112838"/>
            <a:chOff x="2461" y="451"/>
            <a:chExt cx="527" cy="701"/>
          </a:xfrm>
        </p:grpSpPr>
        <p:sp>
          <p:nvSpPr>
            <p:cNvPr id="28715" name="Freeform 61">
              <a:extLst>
                <a:ext uri="{FF2B5EF4-FFF2-40B4-BE49-F238E27FC236}">
                  <a16:creationId xmlns:a16="http://schemas.microsoft.com/office/drawing/2014/main" id="{A7CA1AED-0623-BA23-8519-EB5BFDCBA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16" name="Freeform 62">
              <a:extLst>
                <a:ext uri="{FF2B5EF4-FFF2-40B4-BE49-F238E27FC236}">
                  <a16:creationId xmlns:a16="http://schemas.microsoft.com/office/drawing/2014/main" id="{0DCFC61F-F6C3-A98C-C707-7B4981FA6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17" name="Freeform 63">
              <a:extLst>
                <a:ext uri="{FF2B5EF4-FFF2-40B4-BE49-F238E27FC236}">
                  <a16:creationId xmlns:a16="http://schemas.microsoft.com/office/drawing/2014/main" id="{7907F022-13F2-F1F8-366E-65E4D3E77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" name="Group 64">
            <a:extLst>
              <a:ext uri="{FF2B5EF4-FFF2-40B4-BE49-F238E27FC236}">
                <a16:creationId xmlns:a16="http://schemas.microsoft.com/office/drawing/2014/main" id="{E1E23C8C-A095-72C3-3BBD-73C33082D31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743200"/>
            <a:ext cx="533400" cy="1112838"/>
            <a:chOff x="2461" y="451"/>
            <a:chExt cx="527" cy="701"/>
          </a:xfrm>
        </p:grpSpPr>
        <p:sp>
          <p:nvSpPr>
            <p:cNvPr id="28712" name="Freeform 65">
              <a:extLst>
                <a:ext uri="{FF2B5EF4-FFF2-40B4-BE49-F238E27FC236}">
                  <a16:creationId xmlns:a16="http://schemas.microsoft.com/office/drawing/2014/main" id="{7AF0026C-6BBE-AD71-024B-0B73A3B93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13" name="Freeform 66">
              <a:extLst>
                <a:ext uri="{FF2B5EF4-FFF2-40B4-BE49-F238E27FC236}">
                  <a16:creationId xmlns:a16="http://schemas.microsoft.com/office/drawing/2014/main" id="{7C95BBC7-30F0-ED41-CE58-864946661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14" name="Freeform 67">
              <a:extLst>
                <a:ext uri="{FF2B5EF4-FFF2-40B4-BE49-F238E27FC236}">
                  <a16:creationId xmlns:a16="http://schemas.microsoft.com/office/drawing/2014/main" id="{C266479B-098E-CFB4-54B4-F99795F15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" name="Group 68">
            <a:extLst>
              <a:ext uri="{FF2B5EF4-FFF2-40B4-BE49-F238E27FC236}">
                <a16:creationId xmlns:a16="http://schemas.microsoft.com/office/drawing/2014/main" id="{C14943AF-C0A1-8E8E-E703-B07D1F6B15C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895600"/>
            <a:ext cx="533400" cy="1112838"/>
            <a:chOff x="2461" y="451"/>
            <a:chExt cx="527" cy="701"/>
          </a:xfrm>
        </p:grpSpPr>
        <p:sp>
          <p:nvSpPr>
            <p:cNvPr id="28709" name="Freeform 69">
              <a:extLst>
                <a:ext uri="{FF2B5EF4-FFF2-40B4-BE49-F238E27FC236}">
                  <a16:creationId xmlns:a16="http://schemas.microsoft.com/office/drawing/2014/main" id="{7096AB22-7C6A-E89D-7BD2-3E7CEB2A8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10" name="Freeform 70">
              <a:extLst>
                <a:ext uri="{FF2B5EF4-FFF2-40B4-BE49-F238E27FC236}">
                  <a16:creationId xmlns:a16="http://schemas.microsoft.com/office/drawing/2014/main" id="{38B95566-1B77-2A22-D581-46CEB13FE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11" name="Freeform 71">
              <a:extLst>
                <a:ext uri="{FF2B5EF4-FFF2-40B4-BE49-F238E27FC236}">
                  <a16:creationId xmlns:a16="http://schemas.microsoft.com/office/drawing/2014/main" id="{B16A4F0E-BE53-4140-5025-90D8B3B14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" name="Group 72">
            <a:extLst>
              <a:ext uri="{FF2B5EF4-FFF2-40B4-BE49-F238E27FC236}">
                <a16:creationId xmlns:a16="http://schemas.microsoft.com/office/drawing/2014/main" id="{90738AAB-36CE-A9D1-7B7B-CC636CD5FFD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895600"/>
            <a:ext cx="533400" cy="1112838"/>
            <a:chOff x="2461" y="451"/>
            <a:chExt cx="527" cy="701"/>
          </a:xfrm>
        </p:grpSpPr>
        <p:sp>
          <p:nvSpPr>
            <p:cNvPr id="28706" name="Freeform 73">
              <a:extLst>
                <a:ext uri="{FF2B5EF4-FFF2-40B4-BE49-F238E27FC236}">
                  <a16:creationId xmlns:a16="http://schemas.microsoft.com/office/drawing/2014/main" id="{C4436FEB-F3E2-2097-2EFD-1969FD1CF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07" name="Freeform 74">
              <a:extLst>
                <a:ext uri="{FF2B5EF4-FFF2-40B4-BE49-F238E27FC236}">
                  <a16:creationId xmlns:a16="http://schemas.microsoft.com/office/drawing/2014/main" id="{F5C02B77-0BC9-4462-4F2F-02353066D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08" name="Freeform 75">
              <a:extLst>
                <a:ext uri="{FF2B5EF4-FFF2-40B4-BE49-F238E27FC236}">
                  <a16:creationId xmlns:a16="http://schemas.microsoft.com/office/drawing/2014/main" id="{013F8CD0-1F7A-CB4D-CE8C-84CE18D97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" name="Group 76">
            <a:extLst>
              <a:ext uri="{FF2B5EF4-FFF2-40B4-BE49-F238E27FC236}">
                <a16:creationId xmlns:a16="http://schemas.microsoft.com/office/drawing/2014/main" id="{1EADFC9D-DAA5-66A0-DECB-2F71AF7F7277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819400"/>
            <a:ext cx="533400" cy="1112838"/>
            <a:chOff x="2461" y="451"/>
            <a:chExt cx="527" cy="701"/>
          </a:xfrm>
        </p:grpSpPr>
        <p:sp>
          <p:nvSpPr>
            <p:cNvPr id="28703" name="Freeform 77">
              <a:extLst>
                <a:ext uri="{FF2B5EF4-FFF2-40B4-BE49-F238E27FC236}">
                  <a16:creationId xmlns:a16="http://schemas.microsoft.com/office/drawing/2014/main" id="{8E0C0267-AD4C-30E3-513F-CE4662F04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04" name="Freeform 78">
              <a:extLst>
                <a:ext uri="{FF2B5EF4-FFF2-40B4-BE49-F238E27FC236}">
                  <a16:creationId xmlns:a16="http://schemas.microsoft.com/office/drawing/2014/main" id="{084AFF6A-4078-1C6E-788A-AF143C482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05" name="Freeform 79">
              <a:extLst>
                <a:ext uri="{FF2B5EF4-FFF2-40B4-BE49-F238E27FC236}">
                  <a16:creationId xmlns:a16="http://schemas.microsoft.com/office/drawing/2014/main" id="{4986590D-FE87-1E1F-6A93-5D07420DD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" name="Group 80">
            <a:extLst>
              <a:ext uri="{FF2B5EF4-FFF2-40B4-BE49-F238E27FC236}">
                <a16:creationId xmlns:a16="http://schemas.microsoft.com/office/drawing/2014/main" id="{24D3C2D0-95E6-56FF-E1F8-6779434FACB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895600"/>
            <a:ext cx="533400" cy="1112838"/>
            <a:chOff x="2461" y="451"/>
            <a:chExt cx="527" cy="701"/>
          </a:xfrm>
        </p:grpSpPr>
        <p:sp>
          <p:nvSpPr>
            <p:cNvPr id="28700" name="Freeform 81">
              <a:extLst>
                <a:ext uri="{FF2B5EF4-FFF2-40B4-BE49-F238E27FC236}">
                  <a16:creationId xmlns:a16="http://schemas.microsoft.com/office/drawing/2014/main" id="{04E19E38-F36D-46E2-0665-32E3BFDF7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01" name="Freeform 82">
              <a:extLst>
                <a:ext uri="{FF2B5EF4-FFF2-40B4-BE49-F238E27FC236}">
                  <a16:creationId xmlns:a16="http://schemas.microsoft.com/office/drawing/2014/main" id="{1410ADFD-6A57-C2DF-4EAD-35C47B1B6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2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02" name="Freeform 83">
              <a:extLst>
                <a:ext uri="{FF2B5EF4-FFF2-40B4-BE49-F238E27FC236}">
                  <a16:creationId xmlns:a16="http://schemas.microsoft.com/office/drawing/2014/main" id="{00023DEE-7934-0ECE-EB36-CA8637AA0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695" name="Group 89">
            <a:extLst>
              <a:ext uri="{FF2B5EF4-FFF2-40B4-BE49-F238E27FC236}">
                <a16:creationId xmlns:a16="http://schemas.microsoft.com/office/drawing/2014/main" id="{AB01950F-36E6-4D53-9F71-27EAB9C43AC7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1363663"/>
            <a:ext cx="4419600" cy="1012825"/>
            <a:chOff x="2400" y="562"/>
            <a:chExt cx="2784" cy="638"/>
          </a:xfrm>
        </p:grpSpPr>
        <p:sp>
          <p:nvSpPr>
            <p:cNvPr id="28698" name="Text Box 50">
              <a:extLst>
                <a:ext uri="{FF2B5EF4-FFF2-40B4-BE49-F238E27FC236}">
                  <a16:creationId xmlns:a16="http://schemas.microsoft.com/office/drawing/2014/main" id="{880E70A8-D5EA-6805-DB1B-A640AC382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562"/>
              <a:ext cx="213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ca-ES" altLang="es-ES" sz="2800">
                  <a:solidFill>
                    <a:srgbClr val="6666FF"/>
                  </a:solidFill>
                  <a:latin typeface="Arial Narrow" panose="020B0606020202030204" pitchFamily="34" charset="0"/>
                </a:rPr>
                <a:t>Orthodromic or anterograde sense</a:t>
              </a:r>
            </a:p>
          </p:txBody>
        </p:sp>
        <p:sp>
          <p:nvSpPr>
            <p:cNvPr id="28699" name="Line 51">
              <a:extLst>
                <a:ext uri="{FF2B5EF4-FFF2-40B4-BE49-F238E27FC236}">
                  <a16:creationId xmlns:a16="http://schemas.microsoft.com/office/drawing/2014/main" id="{E11F15E1-D68E-1111-5BA8-C3ADA449D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00"/>
              <a:ext cx="27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8696" name="Text Box 6">
            <a:extLst>
              <a:ext uri="{FF2B5EF4-FFF2-40B4-BE49-F238E27FC236}">
                <a16:creationId xmlns:a16="http://schemas.microsoft.com/office/drawing/2014/main" id="{55BFB76B-D27E-0321-97FD-AA11CF98F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38" y="15875"/>
            <a:ext cx="9147176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 b="1">
                <a:latin typeface="Arial Narrow" panose="020B0606020202030204" pitchFamily="34" charset="0"/>
              </a:rPr>
              <a:t>CONDUCTION OF ACTION POTENTIALS IN </a:t>
            </a:r>
            <a:r>
              <a:rPr lang="es-ES_tradnl" altLang="es-ES" sz="2000" b="1">
                <a:solidFill>
                  <a:srgbClr val="FF0000"/>
                </a:solidFill>
                <a:latin typeface="Arial Narrow" panose="020B0606020202030204" pitchFamily="34" charset="0"/>
              </a:rPr>
              <a:t>MYELINATED </a:t>
            </a:r>
            <a:r>
              <a:rPr lang="es-ES_tradnl" altLang="es-ES" sz="2000" b="1">
                <a:latin typeface="Arial Narrow" panose="020B0606020202030204" pitchFamily="34" charset="0"/>
              </a:rPr>
              <a:t>AXONS</a:t>
            </a:r>
            <a:endParaRPr lang="es-ES" altLang="es-ES" sz="2000" b="1">
              <a:latin typeface="Arial Narrow" panose="020B0606020202030204" pitchFamily="34" charset="0"/>
            </a:endParaRPr>
          </a:p>
        </p:txBody>
      </p:sp>
      <p:sp>
        <p:nvSpPr>
          <p:cNvPr id="28697" name="QuadreDeText 22">
            <a:extLst>
              <a:ext uri="{FF2B5EF4-FFF2-40B4-BE49-F238E27FC236}">
                <a16:creationId xmlns:a16="http://schemas.microsoft.com/office/drawing/2014/main" id="{71286A85-D98B-E5BA-E85E-A16A877C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" y="714375"/>
            <a:ext cx="366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a-ES" altLang="es-ES" sz="2400">
                <a:latin typeface="Arial Narrow" panose="020B0606020202030204" pitchFamily="34" charset="0"/>
              </a:rPr>
              <a:t>SALTATORY CONDUCTION</a:t>
            </a:r>
            <a:endParaRPr lang="es-ES" altLang="es-ES" sz="2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0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1">
            <a:extLst>
              <a:ext uri="{FF2B5EF4-FFF2-40B4-BE49-F238E27FC236}">
                <a16:creationId xmlns:a16="http://schemas.microsoft.com/office/drawing/2014/main" id="{2B5761C7-C083-F820-47A6-5F0414AE2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4614863"/>
            <a:ext cx="4543425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>
                <a:solidFill>
                  <a:srgbClr val="FF0066"/>
                </a:solidFill>
              </a:rPr>
              <a:t>Internode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1400">
                <a:latin typeface="Arial Narrow" panose="020B0606020202030204" pitchFamily="34" charset="0"/>
              </a:rPr>
              <a:t>(Voltage-gated Na+ channels are virtually absent)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1400">
                <a:latin typeface="Arial Narrow" panose="020B0606020202030204" pitchFamily="34" charset="0"/>
              </a:rPr>
              <a:t>Myelin acts as an electrical isolator, limiting the loss of ions through the cell membrane, so that the loss of amplitude of local potentials is slower than without myelin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1400">
                <a:latin typeface="Arial Narrow" panose="020B0606020202030204" pitchFamily="34" charset="0"/>
              </a:rPr>
              <a:t>Therefore, the amplitude of the local potential is still big enough to reach the spiking threshold in the next node of ranvier</a:t>
            </a:r>
            <a:endParaRPr lang="es-ES" altLang="es-ES" sz="1400">
              <a:latin typeface="Arial Narrow" panose="020B0606020202030204" pitchFamily="34" charset="0"/>
            </a:endParaRPr>
          </a:p>
        </p:txBody>
      </p:sp>
      <p:sp>
        <p:nvSpPr>
          <p:cNvPr id="29699" name="Line 12">
            <a:extLst>
              <a:ext uri="{FF2B5EF4-FFF2-40B4-BE49-F238E27FC236}">
                <a16:creationId xmlns:a16="http://schemas.microsoft.com/office/drawing/2014/main" id="{189A52F4-70E6-5AC0-D475-3712F5DBE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9950" y="4352925"/>
            <a:ext cx="0" cy="4572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9700" name="Text Box 13">
            <a:extLst>
              <a:ext uri="{FF2B5EF4-FFF2-40B4-BE49-F238E27FC236}">
                <a16:creationId xmlns:a16="http://schemas.microsoft.com/office/drawing/2014/main" id="{DEC75529-897F-3754-C8A1-E01F31033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4619625"/>
            <a:ext cx="28924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>
                <a:solidFill>
                  <a:srgbClr val="FF0066"/>
                </a:solidFill>
              </a:rPr>
              <a:t>Node of Ranvier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>
                <a:latin typeface="Arial Narrow" panose="020B0606020202030204" pitchFamily="34" charset="0"/>
              </a:rPr>
              <a:t>(Very rich in voltage-gated Na+ channels)</a:t>
            </a:r>
            <a:endParaRPr lang="es-ES" altLang="es-ES" sz="2400">
              <a:latin typeface="Arial Narrow" panose="020B0606020202030204" pitchFamily="34" charset="0"/>
            </a:endParaRPr>
          </a:p>
        </p:txBody>
      </p:sp>
      <p:sp>
        <p:nvSpPr>
          <p:cNvPr id="29701" name="Line 14">
            <a:extLst>
              <a:ext uri="{FF2B5EF4-FFF2-40B4-BE49-F238E27FC236}">
                <a16:creationId xmlns:a16="http://schemas.microsoft.com/office/drawing/2014/main" id="{00057496-EBDA-DE5B-34D5-EA8E650A6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4162425"/>
            <a:ext cx="0" cy="4572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9702" name="Text Box 39">
            <a:extLst>
              <a:ext uri="{FF2B5EF4-FFF2-40B4-BE49-F238E27FC236}">
                <a16:creationId xmlns:a16="http://schemas.microsoft.com/office/drawing/2014/main" id="{5E89CA63-43B9-C024-7BE3-98B518B5B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0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ES" sz="2400" b="1">
                <a:solidFill>
                  <a:schemeClr val="bg1"/>
                </a:solidFill>
              </a:rPr>
              <a:t>4. CONDUCCIÓ DE L’IMPULS NERVIÓS:</a:t>
            </a:r>
          </a:p>
        </p:txBody>
      </p:sp>
      <p:grpSp>
        <p:nvGrpSpPr>
          <p:cNvPr id="29703" name="Grupo 1">
            <a:extLst>
              <a:ext uri="{FF2B5EF4-FFF2-40B4-BE49-F238E27FC236}">
                <a16:creationId xmlns:a16="http://schemas.microsoft.com/office/drawing/2014/main" id="{CF35FEC7-2C90-54FE-9BE1-7CB5F43A5496}"/>
              </a:ext>
            </a:extLst>
          </p:cNvPr>
          <p:cNvGrpSpPr>
            <a:grpSpLocks/>
          </p:cNvGrpSpPr>
          <p:nvPr/>
        </p:nvGrpSpPr>
        <p:grpSpPr bwMode="auto">
          <a:xfrm>
            <a:off x="9525" y="476250"/>
            <a:ext cx="7239000" cy="3862388"/>
            <a:chOff x="1217613" y="974185"/>
            <a:chExt cx="7239000" cy="3862928"/>
          </a:xfrm>
        </p:grpSpPr>
        <p:grpSp>
          <p:nvGrpSpPr>
            <p:cNvPr id="29705" name="Group 2">
              <a:extLst>
                <a:ext uri="{FF2B5EF4-FFF2-40B4-BE49-F238E27FC236}">
                  <a16:creationId xmlns:a16="http://schemas.microsoft.com/office/drawing/2014/main" id="{C91363F4-E28F-3D7A-146E-44AB0A278A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613" y="2781300"/>
              <a:ext cx="6096000" cy="2055813"/>
              <a:chOff x="1008" y="768"/>
              <a:chExt cx="3120" cy="1103"/>
            </a:xfrm>
          </p:grpSpPr>
          <p:grpSp>
            <p:nvGrpSpPr>
              <p:cNvPr id="29730" name="Group 3">
                <a:extLst>
                  <a:ext uri="{FF2B5EF4-FFF2-40B4-BE49-F238E27FC236}">
                    <a16:creationId xmlns:a16="http://schemas.microsoft.com/office/drawing/2014/main" id="{A9BE1DBA-92FE-EFDC-9390-09FC09F90F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768"/>
                <a:ext cx="3024" cy="1103"/>
                <a:chOff x="1728" y="1248"/>
                <a:chExt cx="1680" cy="479"/>
              </a:xfrm>
            </p:grpSpPr>
            <p:sp>
              <p:nvSpPr>
                <p:cNvPr id="29735" name="AutoShape 4">
                  <a:extLst>
                    <a:ext uri="{FF2B5EF4-FFF2-40B4-BE49-F238E27FC236}">
                      <a16:creationId xmlns:a16="http://schemas.microsoft.com/office/drawing/2014/main" id="{A91FF551-3257-8AE9-C89F-91F4EFB6B0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356555">
                  <a:off x="1752" y="1224"/>
                  <a:ext cx="479" cy="528"/>
                </a:xfrm>
                <a:prstGeom prst="bracketPair">
                  <a:avLst>
                    <a:gd name="adj" fmla="val 16667"/>
                  </a:avLst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s-ES" altLang="es-ES" sz="36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9736" name="AutoShape 5">
                  <a:extLst>
                    <a:ext uri="{FF2B5EF4-FFF2-40B4-BE49-F238E27FC236}">
                      <a16:creationId xmlns:a16="http://schemas.microsoft.com/office/drawing/2014/main" id="{12DFFC9A-01DF-5F5A-42A0-79D2D42285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356555">
                  <a:off x="2328" y="1224"/>
                  <a:ext cx="479" cy="528"/>
                </a:xfrm>
                <a:prstGeom prst="bracketPair">
                  <a:avLst>
                    <a:gd name="adj" fmla="val 16667"/>
                  </a:avLst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s-ES" altLang="es-ES" sz="36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9737" name="AutoShape 6">
                  <a:extLst>
                    <a:ext uri="{FF2B5EF4-FFF2-40B4-BE49-F238E27FC236}">
                      <a16:creationId xmlns:a16="http://schemas.microsoft.com/office/drawing/2014/main" id="{7DD32D48-B60C-3407-5F56-FE5D341B5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356555">
                  <a:off x="2904" y="1224"/>
                  <a:ext cx="479" cy="528"/>
                </a:xfrm>
                <a:prstGeom prst="bracketPair">
                  <a:avLst>
                    <a:gd name="adj" fmla="val 16667"/>
                  </a:avLst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s-ES" altLang="es-ES" sz="3600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29731" name="Rectangle 7">
                <a:extLst>
                  <a:ext uri="{FF2B5EF4-FFF2-40B4-BE49-F238E27FC236}">
                    <a16:creationId xmlns:a16="http://schemas.microsoft.com/office/drawing/2014/main" id="{19194391-E647-3E64-3C57-BA7E05B3D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864"/>
                <a:ext cx="96" cy="9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3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732" name="Rectangle 8">
                <a:extLst>
                  <a:ext uri="{FF2B5EF4-FFF2-40B4-BE49-F238E27FC236}">
                    <a16:creationId xmlns:a16="http://schemas.microsoft.com/office/drawing/2014/main" id="{A7CFBC47-F9D4-1639-3D6A-E5580517B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816"/>
                <a:ext cx="96" cy="9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3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733" name="Rectangle 9">
                <a:extLst>
                  <a:ext uri="{FF2B5EF4-FFF2-40B4-BE49-F238E27FC236}">
                    <a16:creationId xmlns:a16="http://schemas.microsoft.com/office/drawing/2014/main" id="{85607EDA-3315-A009-6759-162556221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48" cy="9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3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734" name="Rectangle 10">
                <a:extLst>
                  <a:ext uri="{FF2B5EF4-FFF2-40B4-BE49-F238E27FC236}">
                    <a16:creationId xmlns:a16="http://schemas.microsoft.com/office/drawing/2014/main" id="{6237C028-16DF-89F6-1328-BFD9632EA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864"/>
                <a:ext cx="96" cy="9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36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9706" name="Freeform 15">
              <a:extLst>
                <a:ext uri="{FF2B5EF4-FFF2-40B4-BE49-F238E27FC236}">
                  <a16:creationId xmlns:a16="http://schemas.microsoft.com/office/drawing/2014/main" id="{A13D25B4-AC80-B0C2-A8B9-E9DBB2ED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413" y="2019300"/>
              <a:ext cx="685800" cy="914400"/>
            </a:xfrm>
            <a:custGeom>
              <a:avLst/>
              <a:gdLst>
                <a:gd name="T0" fmla="*/ 0 w 1864"/>
                <a:gd name="T1" fmla="*/ 2147483646 h 1548"/>
                <a:gd name="T2" fmla="*/ 2147483646 w 1864"/>
                <a:gd name="T3" fmla="*/ 2147483646 h 1548"/>
                <a:gd name="T4" fmla="*/ 2147483646 w 1864"/>
                <a:gd name="T5" fmla="*/ 2147483646 h 1548"/>
                <a:gd name="T6" fmla="*/ 2147483646 w 1864"/>
                <a:gd name="T7" fmla="*/ 2147483646 h 1548"/>
                <a:gd name="T8" fmla="*/ 2147483646 w 1864"/>
                <a:gd name="T9" fmla="*/ 2147483646 h 1548"/>
                <a:gd name="T10" fmla="*/ 2147483646 w 1864"/>
                <a:gd name="T11" fmla="*/ 2147483646 h 1548"/>
                <a:gd name="T12" fmla="*/ 2147483646 w 1864"/>
                <a:gd name="T13" fmla="*/ 2147483646 h 1548"/>
                <a:gd name="T14" fmla="*/ 2147483646 w 1864"/>
                <a:gd name="T15" fmla="*/ 2147483646 h 1548"/>
                <a:gd name="T16" fmla="*/ 2147483646 w 1864"/>
                <a:gd name="T17" fmla="*/ 0 h 1548"/>
                <a:gd name="T18" fmla="*/ 2147483646 w 1864"/>
                <a:gd name="T19" fmla="*/ 2147483646 h 1548"/>
                <a:gd name="T20" fmla="*/ 2147483646 w 1864"/>
                <a:gd name="T21" fmla="*/ 2147483646 h 1548"/>
                <a:gd name="T22" fmla="*/ 2147483646 w 1864"/>
                <a:gd name="T23" fmla="*/ 2147483646 h 1548"/>
                <a:gd name="T24" fmla="*/ 2147483646 w 1864"/>
                <a:gd name="T25" fmla="*/ 2147483646 h 1548"/>
                <a:gd name="T26" fmla="*/ 2147483646 w 1864"/>
                <a:gd name="T27" fmla="*/ 2147483646 h 1548"/>
                <a:gd name="T28" fmla="*/ 2147483646 w 1864"/>
                <a:gd name="T29" fmla="*/ 2147483646 h 1548"/>
                <a:gd name="T30" fmla="*/ 2147483646 w 1864"/>
                <a:gd name="T31" fmla="*/ 2147483646 h 1548"/>
                <a:gd name="T32" fmla="*/ 2147483646 w 1864"/>
                <a:gd name="T33" fmla="*/ 2147483646 h 1548"/>
                <a:gd name="T34" fmla="*/ 2147483646 w 1864"/>
                <a:gd name="T35" fmla="*/ 2147483646 h 1548"/>
                <a:gd name="T36" fmla="*/ 2147483646 w 1864"/>
                <a:gd name="T37" fmla="*/ 2147483646 h 1548"/>
                <a:gd name="T38" fmla="*/ 2147483646 w 1864"/>
                <a:gd name="T39" fmla="*/ 2147483646 h 15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64"/>
                <a:gd name="T61" fmla="*/ 0 h 1548"/>
                <a:gd name="T62" fmla="*/ 1864 w 1864"/>
                <a:gd name="T63" fmla="*/ 1548 h 15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64" h="1548">
                  <a:moveTo>
                    <a:pt x="0" y="1198"/>
                  </a:moveTo>
                  <a:cubicBezTo>
                    <a:pt x="79" y="1194"/>
                    <a:pt x="160" y="1205"/>
                    <a:pt x="237" y="1186"/>
                  </a:cubicBezTo>
                  <a:cubicBezTo>
                    <a:pt x="255" y="1182"/>
                    <a:pt x="370" y="1065"/>
                    <a:pt x="384" y="1051"/>
                  </a:cubicBezTo>
                  <a:cubicBezTo>
                    <a:pt x="399" y="1021"/>
                    <a:pt x="418" y="992"/>
                    <a:pt x="429" y="960"/>
                  </a:cubicBezTo>
                  <a:cubicBezTo>
                    <a:pt x="469" y="849"/>
                    <a:pt x="461" y="722"/>
                    <a:pt x="497" y="610"/>
                  </a:cubicBezTo>
                  <a:cubicBezTo>
                    <a:pt x="505" y="493"/>
                    <a:pt x="504" y="351"/>
                    <a:pt x="542" y="238"/>
                  </a:cubicBezTo>
                  <a:cubicBezTo>
                    <a:pt x="549" y="175"/>
                    <a:pt x="549" y="111"/>
                    <a:pt x="587" y="57"/>
                  </a:cubicBezTo>
                  <a:cubicBezTo>
                    <a:pt x="596" y="44"/>
                    <a:pt x="607" y="31"/>
                    <a:pt x="621" y="23"/>
                  </a:cubicBezTo>
                  <a:cubicBezTo>
                    <a:pt x="642" y="11"/>
                    <a:pt x="689" y="0"/>
                    <a:pt x="689" y="0"/>
                  </a:cubicBezTo>
                  <a:cubicBezTo>
                    <a:pt x="731" y="11"/>
                    <a:pt x="779" y="7"/>
                    <a:pt x="813" y="34"/>
                  </a:cubicBezTo>
                  <a:cubicBezTo>
                    <a:pt x="864" y="74"/>
                    <a:pt x="878" y="178"/>
                    <a:pt x="892" y="238"/>
                  </a:cubicBezTo>
                  <a:cubicBezTo>
                    <a:pt x="901" y="368"/>
                    <a:pt x="917" y="484"/>
                    <a:pt x="937" y="610"/>
                  </a:cubicBezTo>
                  <a:cubicBezTo>
                    <a:pt x="950" y="694"/>
                    <a:pt x="955" y="782"/>
                    <a:pt x="994" y="859"/>
                  </a:cubicBezTo>
                  <a:cubicBezTo>
                    <a:pt x="1008" y="917"/>
                    <a:pt x="1032" y="971"/>
                    <a:pt x="1050" y="1028"/>
                  </a:cubicBezTo>
                  <a:cubicBezTo>
                    <a:pt x="1062" y="1108"/>
                    <a:pt x="1085" y="1185"/>
                    <a:pt x="1096" y="1265"/>
                  </a:cubicBezTo>
                  <a:cubicBezTo>
                    <a:pt x="1115" y="1399"/>
                    <a:pt x="1171" y="1496"/>
                    <a:pt x="1299" y="1548"/>
                  </a:cubicBezTo>
                  <a:cubicBezTo>
                    <a:pt x="1369" y="1523"/>
                    <a:pt x="1384" y="1470"/>
                    <a:pt x="1401" y="1401"/>
                  </a:cubicBezTo>
                  <a:cubicBezTo>
                    <a:pt x="1405" y="1386"/>
                    <a:pt x="1402" y="1368"/>
                    <a:pt x="1412" y="1356"/>
                  </a:cubicBezTo>
                  <a:cubicBezTo>
                    <a:pt x="1424" y="1341"/>
                    <a:pt x="1534" y="1333"/>
                    <a:pt x="1536" y="1333"/>
                  </a:cubicBezTo>
                  <a:cubicBezTo>
                    <a:pt x="1742" y="1322"/>
                    <a:pt x="1751" y="1322"/>
                    <a:pt x="1864" y="1322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7" name="Freeform 16">
              <a:extLst>
                <a:ext uri="{FF2B5EF4-FFF2-40B4-BE49-F238E27FC236}">
                  <a16:creationId xmlns:a16="http://schemas.microsoft.com/office/drawing/2014/main" id="{A5CC52A1-4A63-1068-A3FF-16D6A8099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213" y="2019300"/>
              <a:ext cx="685800" cy="914400"/>
            </a:xfrm>
            <a:custGeom>
              <a:avLst/>
              <a:gdLst>
                <a:gd name="T0" fmla="*/ 0 w 1864"/>
                <a:gd name="T1" fmla="*/ 2147483646 h 1548"/>
                <a:gd name="T2" fmla="*/ 2147483646 w 1864"/>
                <a:gd name="T3" fmla="*/ 2147483646 h 1548"/>
                <a:gd name="T4" fmla="*/ 2147483646 w 1864"/>
                <a:gd name="T5" fmla="*/ 2147483646 h 1548"/>
                <a:gd name="T6" fmla="*/ 2147483646 w 1864"/>
                <a:gd name="T7" fmla="*/ 2147483646 h 1548"/>
                <a:gd name="T8" fmla="*/ 2147483646 w 1864"/>
                <a:gd name="T9" fmla="*/ 2147483646 h 1548"/>
                <a:gd name="T10" fmla="*/ 2147483646 w 1864"/>
                <a:gd name="T11" fmla="*/ 2147483646 h 1548"/>
                <a:gd name="T12" fmla="*/ 2147483646 w 1864"/>
                <a:gd name="T13" fmla="*/ 2147483646 h 1548"/>
                <a:gd name="T14" fmla="*/ 2147483646 w 1864"/>
                <a:gd name="T15" fmla="*/ 2147483646 h 1548"/>
                <a:gd name="T16" fmla="*/ 2147483646 w 1864"/>
                <a:gd name="T17" fmla="*/ 0 h 1548"/>
                <a:gd name="T18" fmla="*/ 2147483646 w 1864"/>
                <a:gd name="T19" fmla="*/ 2147483646 h 1548"/>
                <a:gd name="T20" fmla="*/ 2147483646 w 1864"/>
                <a:gd name="T21" fmla="*/ 2147483646 h 1548"/>
                <a:gd name="T22" fmla="*/ 2147483646 w 1864"/>
                <a:gd name="T23" fmla="*/ 2147483646 h 1548"/>
                <a:gd name="T24" fmla="*/ 2147483646 w 1864"/>
                <a:gd name="T25" fmla="*/ 2147483646 h 1548"/>
                <a:gd name="T26" fmla="*/ 2147483646 w 1864"/>
                <a:gd name="T27" fmla="*/ 2147483646 h 1548"/>
                <a:gd name="T28" fmla="*/ 2147483646 w 1864"/>
                <a:gd name="T29" fmla="*/ 2147483646 h 1548"/>
                <a:gd name="T30" fmla="*/ 2147483646 w 1864"/>
                <a:gd name="T31" fmla="*/ 2147483646 h 1548"/>
                <a:gd name="T32" fmla="*/ 2147483646 w 1864"/>
                <a:gd name="T33" fmla="*/ 2147483646 h 1548"/>
                <a:gd name="T34" fmla="*/ 2147483646 w 1864"/>
                <a:gd name="T35" fmla="*/ 2147483646 h 1548"/>
                <a:gd name="T36" fmla="*/ 2147483646 w 1864"/>
                <a:gd name="T37" fmla="*/ 2147483646 h 1548"/>
                <a:gd name="T38" fmla="*/ 2147483646 w 1864"/>
                <a:gd name="T39" fmla="*/ 2147483646 h 15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64"/>
                <a:gd name="T61" fmla="*/ 0 h 1548"/>
                <a:gd name="T62" fmla="*/ 1864 w 1864"/>
                <a:gd name="T63" fmla="*/ 1548 h 15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64" h="1548">
                  <a:moveTo>
                    <a:pt x="0" y="1198"/>
                  </a:moveTo>
                  <a:cubicBezTo>
                    <a:pt x="79" y="1194"/>
                    <a:pt x="160" y="1205"/>
                    <a:pt x="237" y="1186"/>
                  </a:cubicBezTo>
                  <a:cubicBezTo>
                    <a:pt x="255" y="1182"/>
                    <a:pt x="370" y="1065"/>
                    <a:pt x="384" y="1051"/>
                  </a:cubicBezTo>
                  <a:cubicBezTo>
                    <a:pt x="399" y="1021"/>
                    <a:pt x="418" y="992"/>
                    <a:pt x="429" y="960"/>
                  </a:cubicBezTo>
                  <a:cubicBezTo>
                    <a:pt x="469" y="849"/>
                    <a:pt x="461" y="722"/>
                    <a:pt x="497" y="610"/>
                  </a:cubicBezTo>
                  <a:cubicBezTo>
                    <a:pt x="505" y="493"/>
                    <a:pt x="504" y="351"/>
                    <a:pt x="542" y="238"/>
                  </a:cubicBezTo>
                  <a:cubicBezTo>
                    <a:pt x="549" y="175"/>
                    <a:pt x="549" y="111"/>
                    <a:pt x="587" y="57"/>
                  </a:cubicBezTo>
                  <a:cubicBezTo>
                    <a:pt x="596" y="44"/>
                    <a:pt x="607" y="31"/>
                    <a:pt x="621" y="23"/>
                  </a:cubicBezTo>
                  <a:cubicBezTo>
                    <a:pt x="642" y="11"/>
                    <a:pt x="689" y="0"/>
                    <a:pt x="689" y="0"/>
                  </a:cubicBezTo>
                  <a:cubicBezTo>
                    <a:pt x="731" y="11"/>
                    <a:pt x="779" y="7"/>
                    <a:pt x="813" y="34"/>
                  </a:cubicBezTo>
                  <a:cubicBezTo>
                    <a:pt x="864" y="74"/>
                    <a:pt x="878" y="178"/>
                    <a:pt x="892" y="238"/>
                  </a:cubicBezTo>
                  <a:cubicBezTo>
                    <a:pt x="901" y="368"/>
                    <a:pt x="917" y="484"/>
                    <a:pt x="937" y="610"/>
                  </a:cubicBezTo>
                  <a:cubicBezTo>
                    <a:pt x="950" y="694"/>
                    <a:pt x="955" y="782"/>
                    <a:pt x="994" y="859"/>
                  </a:cubicBezTo>
                  <a:cubicBezTo>
                    <a:pt x="1008" y="917"/>
                    <a:pt x="1032" y="971"/>
                    <a:pt x="1050" y="1028"/>
                  </a:cubicBezTo>
                  <a:cubicBezTo>
                    <a:pt x="1062" y="1108"/>
                    <a:pt x="1085" y="1185"/>
                    <a:pt x="1096" y="1265"/>
                  </a:cubicBezTo>
                  <a:cubicBezTo>
                    <a:pt x="1115" y="1399"/>
                    <a:pt x="1171" y="1496"/>
                    <a:pt x="1299" y="1548"/>
                  </a:cubicBezTo>
                  <a:cubicBezTo>
                    <a:pt x="1369" y="1523"/>
                    <a:pt x="1384" y="1470"/>
                    <a:pt x="1401" y="1401"/>
                  </a:cubicBezTo>
                  <a:cubicBezTo>
                    <a:pt x="1405" y="1386"/>
                    <a:pt x="1402" y="1368"/>
                    <a:pt x="1412" y="1356"/>
                  </a:cubicBezTo>
                  <a:cubicBezTo>
                    <a:pt x="1424" y="1341"/>
                    <a:pt x="1534" y="1333"/>
                    <a:pt x="1536" y="1333"/>
                  </a:cubicBezTo>
                  <a:cubicBezTo>
                    <a:pt x="1742" y="1322"/>
                    <a:pt x="1751" y="1322"/>
                    <a:pt x="1864" y="1322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8" name="Freeform 17">
              <a:extLst>
                <a:ext uri="{FF2B5EF4-FFF2-40B4-BE49-F238E27FC236}">
                  <a16:creationId xmlns:a16="http://schemas.microsoft.com/office/drawing/2014/main" id="{F248EB70-24F4-594B-496A-E70BEB7D4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1943100"/>
              <a:ext cx="685800" cy="914400"/>
            </a:xfrm>
            <a:custGeom>
              <a:avLst/>
              <a:gdLst>
                <a:gd name="T0" fmla="*/ 0 w 1864"/>
                <a:gd name="T1" fmla="*/ 2147483646 h 1548"/>
                <a:gd name="T2" fmla="*/ 2147483646 w 1864"/>
                <a:gd name="T3" fmla="*/ 2147483646 h 1548"/>
                <a:gd name="T4" fmla="*/ 2147483646 w 1864"/>
                <a:gd name="T5" fmla="*/ 2147483646 h 1548"/>
                <a:gd name="T6" fmla="*/ 2147483646 w 1864"/>
                <a:gd name="T7" fmla="*/ 2147483646 h 1548"/>
                <a:gd name="T8" fmla="*/ 2147483646 w 1864"/>
                <a:gd name="T9" fmla="*/ 2147483646 h 1548"/>
                <a:gd name="T10" fmla="*/ 2147483646 w 1864"/>
                <a:gd name="T11" fmla="*/ 2147483646 h 1548"/>
                <a:gd name="T12" fmla="*/ 2147483646 w 1864"/>
                <a:gd name="T13" fmla="*/ 2147483646 h 1548"/>
                <a:gd name="T14" fmla="*/ 2147483646 w 1864"/>
                <a:gd name="T15" fmla="*/ 2147483646 h 1548"/>
                <a:gd name="T16" fmla="*/ 2147483646 w 1864"/>
                <a:gd name="T17" fmla="*/ 0 h 1548"/>
                <a:gd name="T18" fmla="*/ 2147483646 w 1864"/>
                <a:gd name="T19" fmla="*/ 2147483646 h 1548"/>
                <a:gd name="T20" fmla="*/ 2147483646 w 1864"/>
                <a:gd name="T21" fmla="*/ 2147483646 h 1548"/>
                <a:gd name="T22" fmla="*/ 2147483646 w 1864"/>
                <a:gd name="T23" fmla="*/ 2147483646 h 1548"/>
                <a:gd name="T24" fmla="*/ 2147483646 w 1864"/>
                <a:gd name="T25" fmla="*/ 2147483646 h 1548"/>
                <a:gd name="T26" fmla="*/ 2147483646 w 1864"/>
                <a:gd name="T27" fmla="*/ 2147483646 h 1548"/>
                <a:gd name="T28" fmla="*/ 2147483646 w 1864"/>
                <a:gd name="T29" fmla="*/ 2147483646 h 1548"/>
                <a:gd name="T30" fmla="*/ 2147483646 w 1864"/>
                <a:gd name="T31" fmla="*/ 2147483646 h 1548"/>
                <a:gd name="T32" fmla="*/ 2147483646 w 1864"/>
                <a:gd name="T33" fmla="*/ 2147483646 h 1548"/>
                <a:gd name="T34" fmla="*/ 2147483646 w 1864"/>
                <a:gd name="T35" fmla="*/ 2147483646 h 1548"/>
                <a:gd name="T36" fmla="*/ 2147483646 w 1864"/>
                <a:gd name="T37" fmla="*/ 2147483646 h 1548"/>
                <a:gd name="T38" fmla="*/ 2147483646 w 1864"/>
                <a:gd name="T39" fmla="*/ 2147483646 h 15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64"/>
                <a:gd name="T61" fmla="*/ 0 h 1548"/>
                <a:gd name="T62" fmla="*/ 1864 w 1864"/>
                <a:gd name="T63" fmla="*/ 1548 h 15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64" h="1548">
                  <a:moveTo>
                    <a:pt x="0" y="1198"/>
                  </a:moveTo>
                  <a:cubicBezTo>
                    <a:pt x="79" y="1194"/>
                    <a:pt x="160" y="1205"/>
                    <a:pt x="237" y="1186"/>
                  </a:cubicBezTo>
                  <a:cubicBezTo>
                    <a:pt x="255" y="1182"/>
                    <a:pt x="370" y="1065"/>
                    <a:pt x="384" y="1051"/>
                  </a:cubicBezTo>
                  <a:cubicBezTo>
                    <a:pt x="399" y="1021"/>
                    <a:pt x="418" y="992"/>
                    <a:pt x="429" y="960"/>
                  </a:cubicBezTo>
                  <a:cubicBezTo>
                    <a:pt x="469" y="849"/>
                    <a:pt x="461" y="722"/>
                    <a:pt x="497" y="610"/>
                  </a:cubicBezTo>
                  <a:cubicBezTo>
                    <a:pt x="505" y="493"/>
                    <a:pt x="504" y="351"/>
                    <a:pt x="542" y="238"/>
                  </a:cubicBezTo>
                  <a:cubicBezTo>
                    <a:pt x="549" y="175"/>
                    <a:pt x="549" y="111"/>
                    <a:pt x="587" y="57"/>
                  </a:cubicBezTo>
                  <a:cubicBezTo>
                    <a:pt x="596" y="44"/>
                    <a:pt x="607" y="31"/>
                    <a:pt x="621" y="23"/>
                  </a:cubicBezTo>
                  <a:cubicBezTo>
                    <a:pt x="642" y="11"/>
                    <a:pt x="689" y="0"/>
                    <a:pt x="689" y="0"/>
                  </a:cubicBezTo>
                  <a:cubicBezTo>
                    <a:pt x="731" y="11"/>
                    <a:pt x="779" y="7"/>
                    <a:pt x="813" y="34"/>
                  </a:cubicBezTo>
                  <a:cubicBezTo>
                    <a:pt x="864" y="74"/>
                    <a:pt x="878" y="178"/>
                    <a:pt x="892" y="238"/>
                  </a:cubicBezTo>
                  <a:cubicBezTo>
                    <a:pt x="901" y="368"/>
                    <a:pt x="917" y="484"/>
                    <a:pt x="937" y="610"/>
                  </a:cubicBezTo>
                  <a:cubicBezTo>
                    <a:pt x="950" y="694"/>
                    <a:pt x="955" y="782"/>
                    <a:pt x="994" y="859"/>
                  </a:cubicBezTo>
                  <a:cubicBezTo>
                    <a:pt x="1008" y="917"/>
                    <a:pt x="1032" y="971"/>
                    <a:pt x="1050" y="1028"/>
                  </a:cubicBezTo>
                  <a:cubicBezTo>
                    <a:pt x="1062" y="1108"/>
                    <a:pt x="1085" y="1185"/>
                    <a:pt x="1096" y="1265"/>
                  </a:cubicBezTo>
                  <a:cubicBezTo>
                    <a:pt x="1115" y="1399"/>
                    <a:pt x="1171" y="1496"/>
                    <a:pt x="1299" y="1548"/>
                  </a:cubicBezTo>
                  <a:cubicBezTo>
                    <a:pt x="1369" y="1523"/>
                    <a:pt x="1384" y="1470"/>
                    <a:pt x="1401" y="1401"/>
                  </a:cubicBezTo>
                  <a:cubicBezTo>
                    <a:pt x="1405" y="1386"/>
                    <a:pt x="1402" y="1368"/>
                    <a:pt x="1412" y="1356"/>
                  </a:cubicBezTo>
                  <a:cubicBezTo>
                    <a:pt x="1424" y="1341"/>
                    <a:pt x="1534" y="1333"/>
                    <a:pt x="1536" y="1333"/>
                  </a:cubicBezTo>
                  <a:cubicBezTo>
                    <a:pt x="1742" y="1322"/>
                    <a:pt x="1751" y="1322"/>
                    <a:pt x="1864" y="1322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9" name="Freeform 18">
              <a:extLst>
                <a:ext uri="{FF2B5EF4-FFF2-40B4-BE49-F238E27FC236}">
                  <a16:creationId xmlns:a16="http://schemas.microsoft.com/office/drawing/2014/main" id="{A0BE23B6-F2E3-E108-A115-E1ECB654E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13" y="1943100"/>
              <a:ext cx="685800" cy="914400"/>
            </a:xfrm>
            <a:custGeom>
              <a:avLst/>
              <a:gdLst>
                <a:gd name="T0" fmla="*/ 0 w 1864"/>
                <a:gd name="T1" fmla="*/ 2147483646 h 1548"/>
                <a:gd name="T2" fmla="*/ 2147483646 w 1864"/>
                <a:gd name="T3" fmla="*/ 2147483646 h 1548"/>
                <a:gd name="T4" fmla="*/ 2147483646 w 1864"/>
                <a:gd name="T5" fmla="*/ 2147483646 h 1548"/>
                <a:gd name="T6" fmla="*/ 2147483646 w 1864"/>
                <a:gd name="T7" fmla="*/ 2147483646 h 1548"/>
                <a:gd name="T8" fmla="*/ 2147483646 w 1864"/>
                <a:gd name="T9" fmla="*/ 2147483646 h 1548"/>
                <a:gd name="T10" fmla="*/ 2147483646 w 1864"/>
                <a:gd name="T11" fmla="*/ 2147483646 h 1548"/>
                <a:gd name="T12" fmla="*/ 2147483646 w 1864"/>
                <a:gd name="T13" fmla="*/ 2147483646 h 1548"/>
                <a:gd name="T14" fmla="*/ 2147483646 w 1864"/>
                <a:gd name="T15" fmla="*/ 2147483646 h 1548"/>
                <a:gd name="T16" fmla="*/ 2147483646 w 1864"/>
                <a:gd name="T17" fmla="*/ 0 h 1548"/>
                <a:gd name="T18" fmla="*/ 2147483646 w 1864"/>
                <a:gd name="T19" fmla="*/ 2147483646 h 1548"/>
                <a:gd name="T20" fmla="*/ 2147483646 w 1864"/>
                <a:gd name="T21" fmla="*/ 2147483646 h 1548"/>
                <a:gd name="T22" fmla="*/ 2147483646 w 1864"/>
                <a:gd name="T23" fmla="*/ 2147483646 h 1548"/>
                <a:gd name="T24" fmla="*/ 2147483646 w 1864"/>
                <a:gd name="T25" fmla="*/ 2147483646 h 1548"/>
                <a:gd name="T26" fmla="*/ 2147483646 w 1864"/>
                <a:gd name="T27" fmla="*/ 2147483646 h 1548"/>
                <a:gd name="T28" fmla="*/ 2147483646 w 1864"/>
                <a:gd name="T29" fmla="*/ 2147483646 h 1548"/>
                <a:gd name="T30" fmla="*/ 2147483646 w 1864"/>
                <a:gd name="T31" fmla="*/ 2147483646 h 1548"/>
                <a:gd name="T32" fmla="*/ 2147483646 w 1864"/>
                <a:gd name="T33" fmla="*/ 2147483646 h 1548"/>
                <a:gd name="T34" fmla="*/ 2147483646 w 1864"/>
                <a:gd name="T35" fmla="*/ 2147483646 h 1548"/>
                <a:gd name="T36" fmla="*/ 2147483646 w 1864"/>
                <a:gd name="T37" fmla="*/ 2147483646 h 1548"/>
                <a:gd name="T38" fmla="*/ 2147483646 w 1864"/>
                <a:gd name="T39" fmla="*/ 2147483646 h 15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64"/>
                <a:gd name="T61" fmla="*/ 0 h 1548"/>
                <a:gd name="T62" fmla="*/ 1864 w 1864"/>
                <a:gd name="T63" fmla="*/ 1548 h 15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64" h="1548">
                  <a:moveTo>
                    <a:pt x="0" y="1198"/>
                  </a:moveTo>
                  <a:cubicBezTo>
                    <a:pt x="79" y="1194"/>
                    <a:pt x="160" y="1205"/>
                    <a:pt x="237" y="1186"/>
                  </a:cubicBezTo>
                  <a:cubicBezTo>
                    <a:pt x="255" y="1182"/>
                    <a:pt x="370" y="1065"/>
                    <a:pt x="384" y="1051"/>
                  </a:cubicBezTo>
                  <a:cubicBezTo>
                    <a:pt x="399" y="1021"/>
                    <a:pt x="418" y="992"/>
                    <a:pt x="429" y="960"/>
                  </a:cubicBezTo>
                  <a:cubicBezTo>
                    <a:pt x="469" y="849"/>
                    <a:pt x="461" y="722"/>
                    <a:pt x="497" y="610"/>
                  </a:cubicBezTo>
                  <a:cubicBezTo>
                    <a:pt x="505" y="493"/>
                    <a:pt x="504" y="351"/>
                    <a:pt x="542" y="238"/>
                  </a:cubicBezTo>
                  <a:cubicBezTo>
                    <a:pt x="549" y="175"/>
                    <a:pt x="549" y="111"/>
                    <a:pt x="587" y="57"/>
                  </a:cubicBezTo>
                  <a:cubicBezTo>
                    <a:pt x="596" y="44"/>
                    <a:pt x="607" y="31"/>
                    <a:pt x="621" y="23"/>
                  </a:cubicBezTo>
                  <a:cubicBezTo>
                    <a:pt x="642" y="11"/>
                    <a:pt x="689" y="0"/>
                    <a:pt x="689" y="0"/>
                  </a:cubicBezTo>
                  <a:cubicBezTo>
                    <a:pt x="731" y="11"/>
                    <a:pt x="779" y="7"/>
                    <a:pt x="813" y="34"/>
                  </a:cubicBezTo>
                  <a:cubicBezTo>
                    <a:pt x="864" y="74"/>
                    <a:pt x="878" y="178"/>
                    <a:pt x="892" y="238"/>
                  </a:cubicBezTo>
                  <a:cubicBezTo>
                    <a:pt x="901" y="368"/>
                    <a:pt x="917" y="484"/>
                    <a:pt x="937" y="610"/>
                  </a:cubicBezTo>
                  <a:cubicBezTo>
                    <a:pt x="950" y="694"/>
                    <a:pt x="955" y="782"/>
                    <a:pt x="994" y="859"/>
                  </a:cubicBezTo>
                  <a:cubicBezTo>
                    <a:pt x="1008" y="917"/>
                    <a:pt x="1032" y="971"/>
                    <a:pt x="1050" y="1028"/>
                  </a:cubicBezTo>
                  <a:cubicBezTo>
                    <a:pt x="1062" y="1108"/>
                    <a:pt x="1085" y="1185"/>
                    <a:pt x="1096" y="1265"/>
                  </a:cubicBezTo>
                  <a:cubicBezTo>
                    <a:pt x="1115" y="1399"/>
                    <a:pt x="1171" y="1496"/>
                    <a:pt x="1299" y="1548"/>
                  </a:cubicBezTo>
                  <a:cubicBezTo>
                    <a:pt x="1369" y="1523"/>
                    <a:pt x="1384" y="1470"/>
                    <a:pt x="1401" y="1401"/>
                  </a:cubicBezTo>
                  <a:cubicBezTo>
                    <a:pt x="1405" y="1386"/>
                    <a:pt x="1402" y="1368"/>
                    <a:pt x="1412" y="1356"/>
                  </a:cubicBezTo>
                  <a:cubicBezTo>
                    <a:pt x="1424" y="1341"/>
                    <a:pt x="1534" y="1333"/>
                    <a:pt x="1536" y="1333"/>
                  </a:cubicBezTo>
                  <a:cubicBezTo>
                    <a:pt x="1742" y="1322"/>
                    <a:pt x="1751" y="1322"/>
                    <a:pt x="1864" y="1322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9710" name="Group 19">
              <a:extLst>
                <a:ext uri="{FF2B5EF4-FFF2-40B4-BE49-F238E27FC236}">
                  <a16:creationId xmlns:a16="http://schemas.microsoft.com/office/drawing/2014/main" id="{1121E4C0-C1BA-5144-1B30-A1885446C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213" y="2247900"/>
              <a:ext cx="1524000" cy="601663"/>
              <a:chOff x="816" y="624"/>
              <a:chExt cx="960" cy="379"/>
            </a:xfrm>
          </p:grpSpPr>
          <p:sp>
            <p:nvSpPr>
              <p:cNvPr id="29726" name="Freeform 20">
                <a:extLst>
                  <a:ext uri="{FF2B5EF4-FFF2-40B4-BE49-F238E27FC236}">
                    <a16:creationId xmlns:a16="http://schemas.microsoft.com/office/drawing/2014/main" id="{DE1BD558-A8C3-5452-2DD4-E74075946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" y="624"/>
                <a:ext cx="272" cy="379"/>
              </a:xfrm>
              <a:custGeom>
                <a:avLst/>
                <a:gdLst>
                  <a:gd name="T0" fmla="*/ 0 w 352"/>
                  <a:gd name="T1" fmla="*/ 102 h 453"/>
                  <a:gd name="T2" fmla="*/ 15 w 352"/>
                  <a:gd name="T3" fmla="*/ 88 h 453"/>
                  <a:gd name="T4" fmla="*/ 17 w 352"/>
                  <a:gd name="T5" fmla="*/ 71 h 453"/>
                  <a:gd name="T6" fmla="*/ 19 w 352"/>
                  <a:gd name="T7" fmla="*/ 64 h 453"/>
                  <a:gd name="T8" fmla="*/ 20 w 352"/>
                  <a:gd name="T9" fmla="*/ 6 h 453"/>
                  <a:gd name="T10" fmla="*/ 29 w 352"/>
                  <a:gd name="T11" fmla="*/ 0 h 453"/>
                  <a:gd name="T12" fmla="*/ 33 w 352"/>
                  <a:gd name="T13" fmla="*/ 26 h 453"/>
                  <a:gd name="T14" fmla="*/ 36 w 352"/>
                  <a:gd name="T15" fmla="*/ 74 h 453"/>
                  <a:gd name="T16" fmla="*/ 38 w 352"/>
                  <a:gd name="T17" fmla="*/ 92 h 453"/>
                  <a:gd name="T18" fmla="*/ 45 w 352"/>
                  <a:gd name="T19" fmla="*/ 97 h 4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453"/>
                  <a:gd name="T32" fmla="*/ 352 w 352"/>
                  <a:gd name="T33" fmla="*/ 453 h 4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453">
                    <a:moveTo>
                      <a:pt x="0" y="427"/>
                    </a:moveTo>
                    <a:cubicBezTo>
                      <a:pt x="76" y="453"/>
                      <a:pt x="75" y="427"/>
                      <a:pt x="117" y="363"/>
                    </a:cubicBezTo>
                    <a:cubicBezTo>
                      <a:pt x="129" y="344"/>
                      <a:pt x="132" y="320"/>
                      <a:pt x="139" y="299"/>
                    </a:cubicBezTo>
                    <a:cubicBezTo>
                      <a:pt x="143" y="288"/>
                      <a:pt x="149" y="267"/>
                      <a:pt x="149" y="267"/>
                    </a:cubicBezTo>
                    <a:cubicBezTo>
                      <a:pt x="153" y="185"/>
                      <a:pt x="138" y="101"/>
                      <a:pt x="160" y="22"/>
                    </a:cubicBezTo>
                    <a:cubicBezTo>
                      <a:pt x="166" y="0"/>
                      <a:pt x="224" y="0"/>
                      <a:pt x="224" y="0"/>
                    </a:cubicBezTo>
                    <a:cubicBezTo>
                      <a:pt x="256" y="33"/>
                      <a:pt x="258" y="61"/>
                      <a:pt x="267" y="107"/>
                    </a:cubicBezTo>
                    <a:cubicBezTo>
                      <a:pt x="270" y="175"/>
                      <a:pt x="271" y="242"/>
                      <a:pt x="277" y="310"/>
                    </a:cubicBezTo>
                    <a:cubicBezTo>
                      <a:pt x="277" y="311"/>
                      <a:pt x="294" y="379"/>
                      <a:pt x="299" y="384"/>
                    </a:cubicBezTo>
                    <a:cubicBezTo>
                      <a:pt x="313" y="398"/>
                      <a:pt x="335" y="397"/>
                      <a:pt x="352" y="40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27" name="Freeform 21">
                <a:extLst>
                  <a:ext uri="{FF2B5EF4-FFF2-40B4-BE49-F238E27FC236}">
                    <a16:creationId xmlns:a16="http://schemas.microsoft.com/office/drawing/2014/main" id="{0131BE0F-B541-6E8E-42A5-5EC567C3C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672"/>
                <a:ext cx="240" cy="288"/>
              </a:xfrm>
              <a:custGeom>
                <a:avLst/>
                <a:gdLst>
                  <a:gd name="T0" fmla="*/ 0 w 352"/>
                  <a:gd name="T1" fmla="*/ 11 h 453"/>
                  <a:gd name="T2" fmla="*/ 5 w 352"/>
                  <a:gd name="T3" fmla="*/ 10 h 453"/>
                  <a:gd name="T4" fmla="*/ 7 w 352"/>
                  <a:gd name="T5" fmla="*/ 8 h 453"/>
                  <a:gd name="T6" fmla="*/ 7 w 352"/>
                  <a:gd name="T7" fmla="*/ 7 h 453"/>
                  <a:gd name="T8" fmla="*/ 7 w 352"/>
                  <a:gd name="T9" fmla="*/ 1 h 453"/>
                  <a:gd name="T10" fmla="*/ 11 w 352"/>
                  <a:gd name="T11" fmla="*/ 0 h 453"/>
                  <a:gd name="T12" fmla="*/ 12 w 352"/>
                  <a:gd name="T13" fmla="*/ 3 h 453"/>
                  <a:gd name="T14" fmla="*/ 13 w 352"/>
                  <a:gd name="T15" fmla="*/ 8 h 453"/>
                  <a:gd name="T16" fmla="*/ 14 w 352"/>
                  <a:gd name="T17" fmla="*/ 10 h 453"/>
                  <a:gd name="T18" fmla="*/ 16 w 352"/>
                  <a:gd name="T19" fmla="*/ 11 h 4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453"/>
                  <a:gd name="T32" fmla="*/ 352 w 352"/>
                  <a:gd name="T33" fmla="*/ 453 h 4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453">
                    <a:moveTo>
                      <a:pt x="0" y="427"/>
                    </a:moveTo>
                    <a:cubicBezTo>
                      <a:pt x="76" y="453"/>
                      <a:pt x="75" y="427"/>
                      <a:pt x="117" y="363"/>
                    </a:cubicBezTo>
                    <a:cubicBezTo>
                      <a:pt x="129" y="344"/>
                      <a:pt x="132" y="320"/>
                      <a:pt x="139" y="299"/>
                    </a:cubicBezTo>
                    <a:cubicBezTo>
                      <a:pt x="143" y="288"/>
                      <a:pt x="149" y="267"/>
                      <a:pt x="149" y="267"/>
                    </a:cubicBezTo>
                    <a:cubicBezTo>
                      <a:pt x="153" y="185"/>
                      <a:pt x="138" y="101"/>
                      <a:pt x="160" y="22"/>
                    </a:cubicBezTo>
                    <a:cubicBezTo>
                      <a:pt x="166" y="0"/>
                      <a:pt x="224" y="0"/>
                      <a:pt x="224" y="0"/>
                    </a:cubicBezTo>
                    <a:cubicBezTo>
                      <a:pt x="256" y="33"/>
                      <a:pt x="258" y="61"/>
                      <a:pt x="267" y="107"/>
                    </a:cubicBezTo>
                    <a:cubicBezTo>
                      <a:pt x="270" y="175"/>
                      <a:pt x="271" y="242"/>
                      <a:pt x="277" y="310"/>
                    </a:cubicBezTo>
                    <a:cubicBezTo>
                      <a:pt x="277" y="311"/>
                      <a:pt x="294" y="379"/>
                      <a:pt x="299" y="384"/>
                    </a:cubicBezTo>
                    <a:cubicBezTo>
                      <a:pt x="313" y="398"/>
                      <a:pt x="335" y="397"/>
                      <a:pt x="352" y="40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28" name="Freeform 22">
                <a:extLst>
                  <a:ext uri="{FF2B5EF4-FFF2-40B4-BE49-F238E27FC236}">
                    <a16:creationId xmlns:a16="http://schemas.microsoft.com/office/drawing/2014/main" id="{14F0C809-D9F6-5CB3-4CD8-485678362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20"/>
                <a:ext cx="192" cy="240"/>
              </a:xfrm>
              <a:custGeom>
                <a:avLst/>
                <a:gdLst>
                  <a:gd name="T0" fmla="*/ 0 w 352"/>
                  <a:gd name="T1" fmla="*/ 3 h 453"/>
                  <a:gd name="T2" fmla="*/ 1 w 352"/>
                  <a:gd name="T3" fmla="*/ 2 h 453"/>
                  <a:gd name="T4" fmla="*/ 1 w 352"/>
                  <a:gd name="T5" fmla="*/ 2 h 453"/>
                  <a:gd name="T6" fmla="*/ 1 w 352"/>
                  <a:gd name="T7" fmla="*/ 2 h 453"/>
                  <a:gd name="T8" fmla="*/ 1 w 352"/>
                  <a:gd name="T9" fmla="*/ 1 h 453"/>
                  <a:gd name="T10" fmla="*/ 2 w 352"/>
                  <a:gd name="T11" fmla="*/ 0 h 453"/>
                  <a:gd name="T12" fmla="*/ 2 w 352"/>
                  <a:gd name="T13" fmla="*/ 1 h 453"/>
                  <a:gd name="T14" fmla="*/ 2 w 352"/>
                  <a:gd name="T15" fmla="*/ 2 h 453"/>
                  <a:gd name="T16" fmla="*/ 2 w 352"/>
                  <a:gd name="T17" fmla="*/ 2 h 453"/>
                  <a:gd name="T18" fmla="*/ 3 w 352"/>
                  <a:gd name="T19" fmla="*/ 3 h 4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453"/>
                  <a:gd name="T32" fmla="*/ 352 w 352"/>
                  <a:gd name="T33" fmla="*/ 453 h 4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453">
                    <a:moveTo>
                      <a:pt x="0" y="427"/>
                    </a:moveTo>
                    <a:cubicBezTo>
                      <a:pt x="76" y="453"/>
                      <a:pt x="75" y="427"/>
                      <a:pt x="117" y="363"/>
                    </a:cubicBezTo>
                    <a:cubicBezTo>
                      <a:pt x="129" y="344"/>
                      <a:pt x="132" y="320"/>
                      <a:pt x="139" y="299"/>
                    </a:cubicBezTo>
                    <a:cubicBezTo>
                      <a:pt x="143" y="288"/>
                      <a:pt x="149" y="267"/>
                      <a:pt x="149" y="267"/>
                    </a:cubicBezTo>
                    <a:cubicBezTo>
                      <a:pt x="153" y="185"/>
                      <a:pt x="138" y="101"/>
                      <a:pt x="160" y="22"/>
                    </a:cubicBezTo>
                    <a:cubicBezTo>
                      <a:pt x="166" y="0"/>
                      <a:pt x="224" y="0"/>
                      <a:pt x="224" y="0"/>
                    </a:cubicBezTo>
                    <a:cubicBezTo>
                      <a:pt x="256" y="33"/>
                      <a:pt x="258" y="61"/>
                      <a:pt x="267" y="107"/>
                    </a:cubicBezTo>
                    <a:cubicBezTo>
                      <a:pt x="270" y="175"/>
                      <a:pt x="271" y="242"/>
                      <a:pt x="277" y="310"/>
                    </a:cubicBezTo>
                    <a:cubicBezTo>
                      <a:pt x="277" y="311"/>
                      <a:pt x="294" y="379"/>
                      <a:pt x="299" y="384"/>
                    </a:cubicBezTo>
                    <a:cubicBezTo>
                      <a:pt x="313" y="398"/>
                      <a:pt x="335" y="397"/>
                      <a:pt x="352" y="40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29" name="Freeform 23">
                <a:extLst>
                  <a:ext uri="{FF2B5EF4-FFF2-40B4-BE49-F238E27FC236}">
                    <a16:creationId xmlns:a16="http://schemas.microsoft.com/office/drawing/2014/main" id="{2FA09091-4506-794D-6441-E657947DF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720"/>
                <a:ext cx="192" cy="240"/>
              </a:xfrm>
              <a:custGeom>
                <a:avLst/>
                <a:gdLst>
                  <a:gd name="T0" fmla="*/ 0 w 352"/>
                  <a:gd name="T1" fmla="*/ 3 h 453"/>
                  <a:gd name="T2" fmla="*/ 1 w 352"/>
                  <a:gd name="T3" fmla="*/ 2 h 453"/>
                  <a:gd name="T4" fmla="*/ 1 w 352"/>
                  <a:gd name="T5" fmla="*/ 2 h 453"/>
                  <a:gd name="T6" fmla="*/ 1 w 352"/>
                  <a:gd name="T7" fmla="*/ 2 h 453"/>
                  <a:gd name="T8" fmla="*/ 1 w 352"/>
                  <a:gd name="T9" fmla="*/ 1 h 453"/>
                  <a:gd name="T10" fmla="*/ 2 w 352"/>
                  <a:gd name="T11" fmla="*/ 0 h 453"/>
                  <a:gd name="T12" fmla="*/ 2 w 352"/>
                  <a:gd name="T13" fmla="*/ 1 h 453"/>
                  <a:gd name="T14" fmla="*/ 2 w 352"/>
                  <a:gd name="T15" fmla="*/ 2 h 453"/>
                  <a:gd name="T16" fmla="*/ 2 w 352"/>
                  <a:gd name="T17" fmla="*/ 2 h 453"/>
                  <a:gd name="T18" fmla="*/ 3 w 352"/>
                  <a:gd name="T19" fmla="*/ 3 h 4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453"/>
                  <a:gd name="T32" fmla="*/ 352 w 352"/>
                  <a:gd name="T33" fmla="*/ 453 h 4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453">
                    <a:moveTo>
                      <a:pt x="0" y="427"/>
                    </a:moveTo>
                    <a:cubicBezTo>
                      <a:pt x="76" y="453"/>
                      <a:pt x="75" y="427"/>
                      <a:pt x="117" y="363"/>
                    </a:cubicBezTo>
                    <a:cubicBezTo>
                      <a:pt x="129" y="344"/>
                      <a:pt x="132" y="320"/>
                      <a:pt x="139" y="299"/>
                    </a:cubicBezTo>
                    <a:cubicBezTo>
                      <a:pt x="143" y="288"/>
                      <a:pt x="149" y="267"/>
                      <a:pt x="149" y="267"/>
                    </a:cubicBezTo>
                    <a:cubicBezTo>
                      <a:pt x="153" y="185"/>
                      <a:pt x="138" y="101"/>
                      <a:pt x="160" y="22"/>
                    </a:cubicBezTo>
                    <a:cubicBezTo>
                      <a:pt x="166" y="0"/>
                      <a:pt x="224" y="0"/>
                      <a:pt x="224" y="0"/>
                    </a:cubicBezTo>
                    <a:cubicBezTo>
                      <a:pt x="256" y="33"/>
                      <a:pt x="258" y="61"/>
                      <a:pt x="267" y="107"/>
                    </a:cubicBezTo>
                    <a:cubicBezTo>
                      <a:pt x="270" y="175"/>
                      <a:pt x="271" y="242"/>
                      <a:pt x="277" y="310"/>
                    </a:cubicBezTo>
                    <a:cubicBezTo>
                      <a:pt x="277" y="311"/>
                      <a:pt x="294" y="379"/>
                      <a:pt x="299" y="384"/>
                    </a:cubicBezTo>
                    <a:cubicBezTo>
                      <a:pt x="313" y="398"/>
                      <a:pt x="335" y="397"/>
                      <a:pt x="352" y="40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9711" name="Group 24">
              <a:extLst>
                <a:ext uri="{FF2B5EF4-FFF2-40B4-BE49-F238E27FC236}">
                  <a16:creationId xmlns:a16="http://schemas.microsoft.com/office/drawing/2014/main" id="{E38DEC12-0864-5796-9E3E-D375DB1DA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9413" y="2247900"/>
              <a:ext cx="1524000" cy="601663"/>
              <a:chOff x="816" y="624"/>
              <a:chExt cx="960" cy="379"/>
            </a:xfrm>
          </p:grpSpPr>
          <p:sp>
            <p:nvSpPr>
              <p:cNvPr id="29722" name="Freeform 25">
                <a:extLst>
                  <a:ext uri="{FF2B5EF4-FFF2-40B4-BE49-F238E27FC236}">
                    <a16:creationId xmlns:a16="http://schemas.microsoft.com/office/drawing/2014/main" id="{8DF35EF9-5D0A-ACA2-1193-DC19D0FCC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" y="624"/>
                <a:ext cx="272" cy="379"/>
              </a:xfrm>
              <a:custGeom>
                <a:avLst/>
                <a:gdLst>
                  <a:gd name="T0" fmla="*/ 0 w 352"/>
                  <a:gd name="T1" fmla="*/ 102 h 453"/>
                  <a:gd name="T2" fmla="*/ 15 w 352"/>
                  <a:gd name="T3" fmla="*/ 88 h 453"/>
                  <a:gd name="T4" fmla="*/ 17 w 352"/>
                  <a:gd name="T5" fmla="*/ 71 h 453"/>
                  <a:gd name="T6" fmla="*/ 19 w 352"/>
                  <a:gd name="T7" fmla="*/ 64 h 453"/>
                  <a:gd name="T8" fmla="*/ 20 w 352"/>
                  <a:gd name="T9" fmla="*/ 6 h 453"/>
                  <a:gd name="T10" fmla="*/ 29 w 352"/>
                  <a:gd name="T11" fmla="*/ 0 h 453"/>
                  <a:gd name="T12" fmla="*/ 33 w 352"/>
                  <a:gd name="T13" fmla="*/ 26 h 453"/>
                  <a:gd name="T14" fmla="*/ 36 w 352"/>
                  <a:gd name="T15" fmla="*/ 74 h 453"/>
                  <a:gd name="T16" fmla="*/ 38 w 352"/>
                  <a:gd name="T17" fmla="*/ 92 h 453"/>
                  <a:gd name="T18" fmla="*/ 45 w 352"/>
                  <a:gd name="T19" fmla="*/ 97 h 4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453"/>
                  <a:gd name="T32" fmla="*/ 352 w 352"/>
                  <a:gd name="T33" fmla="*/ 453 h 4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453">
                    <a:moveTo>
                      <a:pt x="0" y="427"/>
                    </a:moveTo>
                    <a:cubicBezTo>
                      <a:pt x="76" y="453"/>
                      <a:pt x="75" y="427"/>
                      <a:pt x="117" y="363"/>
                    </a:cubicBezTo>
                    <a:cubicBezTo>
                      <a:pt x="129" y="344"/>
                      <a:pt x="132" y="320"/>
                      <a:pt x="139" y="299"/>
                    </a:cubicBezTo>
                    <a:cubicBezTo>
                      <a:pt x="143" y="288"/>
                      <a:pt x="149" y="267"/>
                      <a:pt x="149" y="267"/>
                    </a:cubicBezTo>
                    <a:cubicBezTo>
                      <a:pt x="153" y="185"/>
                      <a:pt x="138" y="101"/>
                      <a:pt x="160" y="22"/>
                    </a:cubicBezTo>
                    <a:cubicBezTo>
                      <a:pt x="166" y="0"/>
                      <a:pt x="224" y="0"/>
                      <a:pt x="224" y="0"/>
                    </a:cubicBezTo>
                    <a:cubicBezTo>
                      <a:pt x="256" y="33"/>
                      <a:pt x="258" y="61"/>
                      <a:pt x="267" y="107"/>
                    </a:cubicBezTo>
                    <a:cubicBezTo>
                      <a:pt x="270" y="175"/>
                      <a:pt x="271" y="242"/>
                      <a:pt x="277" y="310"/>
                    </a:cubicBezTo>
                    <a:cubicBezTo>
                      <a:pt x="277" y="311"/>
                      <a:pt x="294" y="379"/>
                      <a:pt x="299" y="384"/>
                    </a:cubicBezTo>
                    <a:cubicBezTo>
                      <a:pt x="313" y="398"/>
                      <a:pt x="335" y="397"/>
                      <a:pt x="352" y="40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23" name="Freeform 26">
                <a:extLst>
                  <a:ext uri="{FF2B5EF4-FFF2-40B4-BE49-F238E27FC236}">
                    <a16:creationId xmlns:a16="http://schemas.microsoft.com/office/drawing/2014/main" id="{2826F0B1-63E6-6BAB-1CD8-04841FABC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672"/>
                <a:ext cx="240" cy="288"/>
              </a:xfrm>
              <a:custGeom>
                <a:avLst/>
                <a:gdLst>
                  <a:gd name="T0" fmla="*/ 0 w 352"/>
                  <a:gd name="T1" fmla="*/ 11 h 453"/>
                  <a:gd name="T2" fmla="*/ 5 w 352"/>
                  <a:gd name="T3" fmla="*/ 10 h 453"/>
                  <a:gd name="T4" fmla="*/ 7 w 352"/>
                  <a:gd name="T5" fmla="*/ 8 h 453"/>
                  <a:gd name="T6" fmla="*/ 7 w 352"/>
                  <a:gd name="T7" fmla="*/ 7 h 453"/>
                  <a:gd name="T8" fmla="*/ 7 w 352"/>
                  <a:gd name="T9" fmla="*/ 1 h 453"/>
                  <a:gd name="T10" fmla="*/ 11 w 352"/>
                  <a:gd name="T11" fmla="*/ 0 h 453"/>
                  <a:gd name="T12" fmla="*/ 12 w 352"/>
                  <a:gd name="T13" fmla="*/ 3 h 453"/>
                  <a:gd name="T14" fmla="*/ 13 w 352"/>
                  <a:gd name="T15" fmla="*/ 8 h 453"/>
                  <a:gd name="T16" fmla="*/ 14 w 352"/>
                  <a:gd name="T17" fmla="*/ 10 h 453"/>
                  <a:gd name="T18" fmla="*/ 16 w 352"/>
                  <a:gd name="T19" fmla="*/ 11 h 4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453"/>
                  <a:gd name="T32" fmla="*/ 352 w 352"/>
                  <a:gd name="T33" fmla="*/ 453 h 4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453">
                    <a:moveTo>
                      <a:pt x="0" y="427"/>
                    </a:moveTo>
                    <a:cubicBezTo>
                      <a:pt x="76" y="453"/>
                      <a:pt x="75" y="427"/>
                      <a:pt x="117" y="363"/>
                    </a:cubicBezTo>
                    <a:cubicBezTo>
                      <a:pt x="129" y="344"/>
                      <a:pt x="132" y="320"/>
                      <a:pt x="139" y="299"/>
                    </a:cubicBezTo>
                    <a:cubicBezTo>
                      <a:pt x="143" y="288"/>
                      <a:pt x="149" y="267"/>
                      <a:pt x="149" y="267"/>
                    </a:cubicBezTo>
                    <a:cubicBezTo>
                      <a:pt x="153" y="185"/>
                      <a:pt x="138" y="101"/>
                      <a:pt x="160" y="22"/>
                    </a:cubicBezTo>
                    <a:cubicBezTo>
                      <a:pt x="166" y="0"/>
                      <a:pt x="224" y="0"/>
                      <a:pt x="224" y="0"/>
                    </a:cubicBezTo>
                    <a:cubicBezTo>
                      <a:pt x="256" y="33"/>
                      <a:pt x="258" y="61"/>
                      <a:pt x="267" y="107"/>
                    </a:cubicBezTo>
                    <a:cubicBezTo>
                      <a:pt x="270" y="175"/>
                      <a:pt x="271" y="242"/>
                      <a:pt x="277" y="310"/>
                    </a:cubicBezTo>
                    <a:cubicBezTo>
                      <a:pt x="277" y="311"/>
                      <a:pt x="294" y="379"/>
                      <a:pt x="299" y="384"/>
                    </a:cubicBezTo>
                    <a:cubicBezTo>
                      <a:pt x="313" y="398"/>
                      <a:pt x="335" y="397"/>
                      <a:pt x="352" y="40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24" name="Freeform 27">
                <a:extLst>
                  <a:ext uri="{FF2B5EF4-FFF2-40B4-BE49-F238E27FC236}">
                    <a16:creationId xmlns:a16="http://schemas.microsoft.com/office/drawing/2014/main" id="{72F3C797-40B4-3C79-4A38-BB4FB9CCE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20"/>
                <a:ext cx="192" cy="240"/>
              </a:xfrm>
              <a:custGeom>
                <a:avLst/>
                <a:gdLst>
                  <a:gd name="T0" fmla="*/ 0 w 352"/>
                  <a:gd name="T1" fmla="*/ 3 h 453"/>
                  <a:gd name="T2" fmla="*/ 1 w 352"/>
                  <a:gd name="T3" fmla="*/ 2 h 453"/>
                  <a:gd name="T4" fmla="*/ 1 w 352"/>
                  <a:gd name="T5" fmla="*/ 2 h 453"/>
                  <a:gd name="T6" fmla="*/ 1 w 352"/>
                  <a:gd name="T7" fmla="*/ 2 h 453"/>
                  <a:gd name="T8" fmla="*/ 1 w 352"/>
                  <a:gd name="T9" fmla="*/ 1 h 453"/>
                  <a:gd name="T10" fmla="*/ 2 w 352"/>
                  <a:gd name="T11" fmla="*/ 0 h 453"/>
                  <a:gd name="T12" fmla="*/ 2 w 352"/>
                  <a:gd name="T13" fmla="*/ 1 h 453"/>
                  <a:gd name="T14" fmla="*/ 2 w 352"/>
                  <a:gd name="T15" fmla="*/ 2 h 453"/>
                  <a:gd name="T16" fmla="*/ 2 w 352"/>
                  <a:gd name="T17" fmla="*/ 2 h 453"/>
                  <a:gd name="T18" fmla="*/ 3 w 352"/>
                  <a:gd name="T19" fmla="*/ 3 h 4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453"/>
                  <a:gd name="T32" fmla="*/ 352 w 352"/>
                  <a:gd name="T33" fmla="*/ 453 h 4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453">
                    <a:moveTo>
                      <a:pt x="0" y="427"/>
                    </a:moveTo>
                    <a:cubicBezTo>
                      <a:pt x="76" y="453"/>
                      <a:pt x="75" y="427"/>
                      <a:pt x="117" y="363"/>
                    </a:cubicBezTo>
                    <a:cubicBezTo>
                      <a:pt x="129" y="344"/>
                      <a:pt x="132" y="320"/>
                      <a:pt x="139" y="299"/>
                    </a:cubicBezTo>
                    <a:cubicBezTo>
                      <a:pt x="143" y="288"/>
                      <a:pt x="149" y="267"/>
                      <a:pt x="149" y="267"/>
                    </a:cubicBezTo>
                    <a:cubicBezTo>
                      <a:pt x="153" y="185"/>
                      <a:pt x="138" y="101"/>
                      <a:pt x="160" y="22"/>
                    </a:cubicBezTo>
                    <a:cubicBezTo>
                      <a:pt x="166" y="0"/>
                      <a:pt x="224" y="0"/>
                      <a:pt x="224" y="0"/>
                    </a:cubicBezTo>
                    <a:cubicBezTo>
                      <a:pt x="256" y="33"/>
                      <a:pt x="258" y="61"/>
                      <a:pt x="267" y="107"/>
                    </a:cubicBezTo>
                    <a:cubicBezTo>
                      <a:pt x="270" y="175"/>
                      <a:pt x="271" y="242"/>
                      <a:pt x="277" y="310"/>
                    </a:cubicBezTo>
                    <a:cubicBezTo>
                      <a:pt x="277" y="311"/>
                      <a:pt x="294" y="379"/>
                      <a:pt x="299" y="384"/>
                    </a:cubicBezTo>
                    <a:cubicBezTo>
                      <a:pt x="313" y="398"/>
                      <a:pt x="335" y="397"/>
                      <a:pt x="352" y="40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25" name="Freeform 28">
                <a:extLst>
                  <a:ext uri="{FF2B5EF4-FFF2-40B4-BE49-F238E27FC236}">
                    <a16:creationId xmlns:a16="http://schemas.microsoft.com/office/drawing/2014/main" id="{9FAB344C-3E1E-DD61-7703-3CA2ECDE9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720"/>
                <a:ext cx="192" cy="240"/>
              </a:xfrm>
              <a:custGeom>
                <a:avLst/>
                <a:gdLst>
                  <a:gd name="T0" fmla="*/ 0 w 352"/>
                  <a:gd name="T1" fmla="*/ 3 h 453"/>
                  <a:gd name="T2" fmla="*/ 1 w 352"/>
                  <a:gd name="T3" fmla="*/ 2 h 453"/>
                  <a:gd name="T4" fmla="*/ 1 w 352"/>
                  <a:gd name="T5" fmla="*/ 2 h 453"/>
                  <a:gd name="T6" fmla="*/ 1 w 352"/>
                  <a:gd name="T7" fmla="*/ 2 h 453"/>
                  <a:gd name="T8" fmla="*/ 1 w 352"/>
                  <a:gd name="T9" fmla="*/ 1 h 453"/>
                  <a:gd name="T10" fmla="*/ 2 w 352"/>
                  <a:gd name="T11" fmla="*/ 0 h 453"/>
                  <a:gd name="T12" fmla="*/ 2 w 352"/>
                  <a:gd name="T13" fmla="*/ 1 h 453"/>
                  <a:gd name="T14" fmla="*/ 2 w 352"/>
                  <a:gd name="T15" fmla="*/ 2 h 453"/>
                  <a:gd name="T16" fmla="*/ 2 w 352"/>
                  <a:gd name="T17" fmla="*/ 2 h 453"/>
                  <a:gd name="T18" fmla="*/ 3 w 352"/>
                  <a:gd name="T19" fmla="*/ 3 h 4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453"/>
                  <a:gd name="T32" fmla="*/ 352 w 352"/>
                  <a:gd name="T33" fmla="*/ 453 h 4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453">
                    <a:moveTo>
                      <a:pt x="0" y="427"/>
                    </a:moveTo>
                    <a:cubicBezTo>
                      <a:pt x="76" y="453"/>
                      <a:pt x="75" y="427"/>
                      <a:pt x="117" y="363"/>
                    </a:cubicBezTo>
                    <a:cubicBezTo>
                      <a:pt x="129" y="344"/>
                      <a:pt x="132" y="320"/>
                      <a:pt x="139" y="299"/>
                    </a:cubicBezTo>
                    <a:cubicBezTo>
                      <a:pt x="143" y="288"/>
                      <a:pt x="149" y="267"/>
                      <a:pt x="149" y="267"/>
                    </a:cubicBezTo>
                    <a:cubicBezTo>
                      <a:pt x="153" y="185"/>
                      <a:pt x="138" y="101"/>
                      <a:pt x="160" y="22"/>
                    </a:cubicBezTo>
                    <a:cubicBezTo>
                      <a:pt x="166" y="0"/>
                      <a:pt x="224" y="0"/>
                      <a:pt x="224" y="0"/>
                    </a:cubicBezTo>
                    <a:cubicBezTo>
                      <a:pt x="256" y="33"/>
                      <a:pt x="258" y="61"/>
                      <a:pt x="267" y="107"/>
                    </a:cubicBezTo>
                    <a:cubicBezTo>
                      <a:pt x="270" y="175"/>
                      <a:pt x="271" y="242"/>
                      <a:pt x="277" y="310"/>
                    </a:cubicBezTo>
                    <a:cubicBezTo>
                      <a:pt x="277" y="311"/>
                      <a:pt x="294" y="379"/>
                      <a:pt x="299" y="384"/>
                    </a:cubicBezTo>
                    <a:cubicBezTo>
                      <a:pt x="313" y="398"/>
                      <a:pt x="335" y="397"/>
                      <a:pt x="352" y="40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9712" name="Group 29">
              <a:extLst>
                <a:ext uri="{FF2B5EF4-FFF2-40B4-BE49-F238E27FC236}">
                  <a16:creationId xmlns:a16="http://schemas.microsoft.com/office/drawing/2014/main" id="{138F4A7F-6044-A41E-4DD7-C72DF1F34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3013" y="2247900"/>
              <a:ext cx="1524000" cy="601663"/>
              <a:chOff x="816" y="624"/>
              <a:chExt cx="960" cy="379"/>
            </a:xfrm>
          </p:grpSpPr>
          <p:sp>
            <p:nvSpPr>
              <p:cNvPr id="29718" name="Freeform 30">
                <a:extLst>
                  <a:ext uri="{FF2B5EF4-FFF2-40B4-BE49-F238E27FC236}">
                    <a16:creationId xmlns:a16="http://schemas.microsoft.com/office/drawing/2014/main" id="{FB3506B0-8FE0-2B75-8EC8-D2B7EB2F2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" y="624"/>
                <a:ext cx="272" cy="379"/>
              </a:xfrm>
              <a:custGeom>
                <a:avLst/>
                <a:gdLst>
                  <a:gd name="T0" fmla="*/ 0 w 352"/>
                  <a:gd name="T1" fmla="*/ 102 h 453"/>
                  <a:gd name="T2" fmla="*/ 15 w 352"/>
                  <a:gd name="T3" fmla="*/ 88 h 453"/>
                  <a:gd name="T4" fmla="*/ 17 w 352"/>
                  <a:gd name="T5" fmla="*/ 71 h 453"/>
                  <a:gd name="T6" fmla="*/ 19 w 352"/>
                  <a:gd name="T7" fmla="*/ 64 h 453"/>
                  <a:gd name="T8" fmla="*/ 20 w 352"/>
                  <a:gd name="T9" fmla="*/ 6 h 453"/>
                  <a:gd name="T10" fmla="*/ 29 w 352"/>
                  <a:gd name="T11" fmla="*/ 0 h 453"/>
                  <a:gd name="T12" fmla="*/ 33 w 352"/>
                  <a:gd name="T13" fmla="*/ 26 h 453"/>
                  <a:gd name="T14" fmla="*/ 36 w 352"/>
                  <a:gd name="T15" fmla="*/ 74 h 453"/>
                  <a:gd name="T16" fmla="*/ 38 w 352"/>
                  <a:gd name="T17" fmla="*/ 92 h 453"/>
                  <a:gd name="T18" fmla="*/ 45 w 352"/>
                  <a:gd name="T19" fmla="*/ 97 h 4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453"/>
                  <a:gd name="T32" fmla="*/ 352 w 352"/>
                  <a:gd name="T33" fmla="*/ 453 h 4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453">
                    <a:moveTo>
                      <a:pt x="0" y="427"/>
                    </a:moveTo>
                    <a:cubicBezTo>
                      <a:pt x="76" y="453"/>
                      <a:pt x="75" y="427"/>
                      <a:pt x="117" y="363"/>
                    </a:cubicBezTo>
                    <a:cubicBezTo>
                      <a:pt x="129" y="344"/>
                      <a:pt x="132" y="320"/>
                      <a:pt x="139" y="299"/>
                    </a:cubicBezTo>
                    <a:cubicBezTo>
                      <a:pt x="143" y="288"/>
                      <a:pt x="149" y="267"/>
                      <a:pt x="149" y="267"/>
                    </a:cubicBezTo>
                    <a:cubicBezTo>
                      <a:pt x="153" y="185"/>
                      <a:pt x="138" y="101"/>
                      <a:pt x="160" y="22"/>
                    </a:cubicBezTo>
                    <a:cubicBezTo>
                      <a:pt x="166" y="0"/>
                      <a:pt x="224" y="0"/>
                      <a:pt x="224" y="0"/>
                    </a:cubicBezTo>
                    <a:cubicBezTo>
                      <a:pt x="256" y="33"/>
                      <a:pt x="258" y="61"/>
                      <a:pt x="267" y="107"/>
                    </a:cubicBezTo>
                    <a:cubicBezTo>
                      <a:pt x="270" y="175"/>
                      <a:pt x="271" y="242"/>
                      <a:pt x="277" y="310"/>
                    </a:cubicBezTo>
                    <a:cubicBezTo>
                      <a:pt x="277" y="311"/>
                      <a:pt x="294" y="379"/>
                      <a:pt x="299" y="384"/>
                    </a:cubicBezTo>
                    <a:cubicBezTo>
                      <a:pt x="313" y="398"/>
                      <a:pt x="335" y="397"/>
                      <a:pt x="352" y="40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19" name="Freeform 31">
                <a:extLst>
                  <a:ext uri="{FF2B5EF4-FFF2-40B4-BE49-F238E27FC236}">
                    <a16:creationId xmlns:a16="http://schemas.microsoft.com/office/drawing/2014/main" id="{9FFC1A8E-0C14-F4B1-0E62-13A170739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672"/>
                <a:ext cx="240" cy="288"/>
              </a:xfrm>
              <a:custGeom>
                <a:avLst/>
                <a:gdLst>
                  <a:gd name="T0" fmla="*/ 0 w 352"/>
                  <a:gd name="T1" fmla="*/ 11 h 453"/>
                  <a:gd name="T2" fmla="*/ 5 w 352"/>
                  <a:gd name="T3" fmla="*/ 10 h 453"/>
                  <a:gd name="T4" fmla="*/ 7 w 352"/>
                  <a:gd name="T5" fmla="*/ 8 h 453"/>
                  <a:gd name="T6" fmla="*/ 7 w 352"/>
                  <a:gd name="T7" fmla="*/ 7 h 453"/>
                  <a:gd name="T8" fmla="*/ 7 w 352"/>
                  <a:gd name="T9" fmla="*/ 1 h 453"/>
                  <a:gd name="T10" fmla="*/ 11 w 352"/>
                  <a:gd name="T11" fmla="*/ 0 h 453"/>
                  <a:gd name="T12" fmla="*/ 12 w 352"/>
                  <a:gd name="T13" fmla="*/ 3 h 453"/>
                  <a:gd name="T14" fmla="*/ 13 w 352"/>
                  <a:gd name="T15" fmla="*/ 8 h 453"/>
                  <a:gd name="T16" fmla="*/ 14 w 352"/>
                  <a:gd name="T17" fmla="*/ 10 h 453"/>
                  <a:gd name="T18" fmla="*/ 16 w 352"/>
                  <a:gd name="T19" fmla="*/ 11 h 4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453"/>
                  <a:gd name="T32" fmla="*/ 352 w 352"/>
                  <a:gd name="T33" fmla="*/ 453 h 4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453">
                    <a:moveTo>
                      <a:pt x="0" y="427"/>
                    </a:moveTo>
                    <a:cubicBezTo>
                      <a:pt x="76" y="453"/>
                      <a:pt x="75" y="427"/>
                      <a:pt x="117" y="363"/>
                    </a:cubicBezTo>
                    <a:cubicBezTo>
                      <a:pt x="129" y="344"/>
                      <a:pt x="132" y="320"/>
                      <a:pt x="139" y="299"/>
                    </a:cubicBezTo>
                    <a:cubicBezTo>
                      <a:pt x="143" y="288"/>
                      <a:pt x="149" y="267"/>
                      <a:pt x="149" y="267"/>
                    </a:cubicBezTo>
                    <a:cubicBezTo>
                      <a:pt x="153" y="185"/>
                      <a:pt x="138" y="101"/>
                      <a:pt x="160" y="22"/>
                    </a:cubicBezTo>
                    <a:cubicBezTo>
                      <a:pt x="166" y="0"/>
                      <a:pt x="224" y="0"/>
                      <a:pt x="224" y="0"/>
                    </a:cubicBezTo>
                    <a:cubicBezTo>
                      <a:pt x="256" y="33"/>
                      <a:pt x="258" y="61"/>
                      <a:pt x="267" y="107"/>
                    </a:cubicBezTo>
                    <a:cubicBezTo>
                      <a:pt x="270" y="175"/>
                      <a:pt x="271" y="242"/>
                      <a:pt x="277" y="310"/>
                    </a:cubicBezTo>
                    <a:cubicBezTo>
                      <a:pt x="277" y="311"/>
                      <a:pt x="294" y="379"/>
                      <a:pt x="299" y="384"/>
                    </a:cubicBezTo>
                    <a:cubicBezTo>
                      <a:pt x="313" y="398"/>
                      <a:pt x="335" y="397"/>
                      <a:pt x="352" y="40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20" name="Freeform 32">
                <a:extLst>
                  <a:ext uri="{FF2B5EF4-FFF2-40B4-BE49-F238E27FC236}">
                    <a16:creationId xmlns:a16="http://schemas.microsoft.com/office/drawing/2014/main" id="{D39F6955-A5E4-5CF5-74C5-DCA7044F5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20"/>
                <a:ext cx="192" cy="240"/>
              </a:xfrm>
              <a:custGeom>
                <a:avLst/>
                <a:gdLst>
                  <a:gd name="T0" fmla="*/ 0 w 352"/>
                  <a:gd name="T1" fmla="*/ 3 h 453"/>
                  <a:gd name="T2" fmla="*/ 1 w 352"/>
                  <a:gd name="T3" fmla="*/ 2 h 453"/>
                  <a:gd name="T4" fmla="*/ 1 w 352"/>
                  <a:gd name="T5" fmla="*/ 2 h 453"/>
                  <a:gd name="T6" fmla="*/ 1 w 352"/>
                  <a:gd name="T7" fmla="*/ 2 h 453"/>
                  <a:gd name="T8" fmla="*/ 1 w 352"/>
                  <a:gd name="T9" fmla="*/ 1 h 453"/>
                  <a:gd name="T10" fmla="*/ 2 w 352"/>
                  <a:gd name="T11" fmla="*/ 0 h 453"/>
                  <a:gd name="T12" fmla="*/ 2 w 352"/>
                  <a:gd name="T13" fmla="*/ 1 h 453"/>
                  <a:gd name="T14" fmla="*/ 2 w 352"/>
                  <a:gd name="T15" fmla="*/ 2 h 453"/>
                  <a:gd name="T16" fmla="*/ 2 w 352"/>
                  <a:gd name="T17" fmla="*/ 2 h 453"/>
                  <a:gd name="T18" fmla="*/ 3 w 352"/>
                  <a:gd name="T19" fmla="*/ 3 h 4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453"/>
                  <a:gd name="T32" fmla="*/ 352 w 352"/>
                  <a:gd name="T33" fmla="*/ 453 h 4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453">
                    <a:moveTo>
                      <a:pt x="0" y="427"/>
                    </a:moveTo>
                    <a:cubicBezTo>
                      <a:pt x="76" y="453"/>
                      <a:pt x="75" y="427"/>
                      <a:pt x="117" y="363"/>
                    </a:cubicBezTo>
                    <a:cubicBezTo>
                      <a:pt x="129" y="344"/>
                      <a:pt x="132" y="320"/>
                      <a:pt x="139" y="299"/>
                    </a:cubicBezTo>
                    <a:cubicBezTo>
                      <a:pt x="143" y="288"/>
                      <a:pt x="149" y="267"/>
                      <a:pt x="149" y="267"/>
                    </a:cubicBezTo>
                    <a:cubicBezTo>
                      <a:pt x="153" y="185"/>
                      <a:pt x="138" y="101"/>
                      <a:pt x="160" y="22"/>
                    </a:cubicBezTo>
                    <a:cubicBezTo>
                      <a:pt x="166" y="0"/>
                      <a:pt x="224" y="0"/>
                      <a:pt x="224" y="0"/>
                    </a:cubicBezTo>
                    <a:cubicBezTo>
                      <a:pt x="256" y="33"/>
                      <a:pt x="258" y="61"/>
                      <a:pt x="267" y="107"/>
                    </a:cubicBezTo>
                    <a:cubicBezTo>
                      <a:pt x="270" y="175"/>
                      <a:pt x="271" y="242"/>
                      <a:pt x="277" y="310"/>
                    </a:cubicBezTo>
                    <a:cubicBezTo>
                      <a:pt x="277" y="311"/>
                      <a:pt x="294" y="379"/>
                      <a:pt x="299" y="384"/>
                    </a:cubicBezTo>
                    <a:cubicBezTo>
                      <a:pt x="313" y="398"/>
                      <a:pt x="335" y="397"/>
                      <a:pt x="352" y="40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21" name="Freeform 33">
                <a:extLst>
                  <a:ext uri="{FF2B5EF4-FFF2-40B4-BE49-F238E27FC236}">
                    <a16:creationId xmlns:a16="http://schemas.microsoft.com/office/drawing/2014/main" id="{5DA6A9DF-ADF6-1D82-FE60-A6B87067E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720"/>
                <a:ext cx="192" cy="240"/>
              </a:xfrm>
              <a:custGeom>
                <a:avLst/>
                <a:gdLst>
                  <a:gd name="T0" fmla="*/ 0 w 352"/>
                  <a:gd name="T1" fmla="*/ 3 h 453"/>
                  <a:gd name="T2" fmla="*/ 1 w 352"/>
                  <a:gd name="T3" fmla="*/ 2 h 453"/>
                  <a:gd name="T4" fmla="*/ 1 w 352"/>
                  <a:gd name="T5" fmla="*/ 2 h 453"/>
                  <a:gd name="T6" fmla="*/ 1 w 352"/>
                  <a:gd name="T7" fmla="*/ 2 h 453"/>
                  <a:gd name="T8" fmla="*/ 1 w 352"/>
                  <a:gd name="T9" fmla="*/ 1 h 453"/>
                  <a:gd name="T10" fmla="*/ 2 w 352"/>
                  <a:gd name="T11" fmla="*/ 0 h 453"/>
                  <a:gd name="T12" fmla="*/ 2 w 352"/>
                  <a:gd name="T13" fmla="*/ 1 h 453"/>
                  <a:gd name="T14" fmla="*/ 2 w 352"/>
                  <a:gd name="T15" fmla="*/ 2 h 453"/>
                  <a:gd name="T16" fmla="*/ 2 w 352"/>
                  <a:gd name="T17" fmla="*/ 2 h 453"/>
                  <a:gd name="T18" fmla="*/ 3 w 352"/>
                  <a:gd name="T19" fmla="*/ 3 h 4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453"/>
                  <a:gd name="T32" fmla="*/ 352 w 352"/>
                  <a:gd name="T33" fmla="*/ 453 h 4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453">
                    <a:moveTo>
                      <a:pt x="0" y="427"/>
                    </a:moveTo>
                    <a:cubicBezTo>
                      <a:pt x="76" y="453"/>
                      <a:pt x="75" y="427"/>
                      <a:pt x="117" y="363"/>
                    </a:cubicBezTo>
                    <a:cubicBezTo>
                      <a:pt x="129" y="344"/>
                      <a:pt x="132" y="320"/>
                      <a:pt x="139" y="299"/>
                    </a:cubicBezTo>
                    <a:cubicBezTo>
                      <a:pt x="143" y="288"/>
                      <a:pt x="149" y="267"/>
                      <a:pt x="149" y="267"/>
                    </a:cubicBezTo>
                    <a:cubicBezTo>
                      <a:pt x="153" y="185"/>
                      <a:pt x="138" y="101"/>
                      <a:pt x="160" y="22"/>
                    </a:cubicBezTo>
                    <a:cubicBezTo>
                      <a:pt x="166" y="0"/>
                      <a:pt x="224" y="0"/>
                      <a:pt x="224" y="0"/>
                    </a:cubicBezTo>
                    <a:cubicBezTo>
                      <a:pt x="256" y="33"/>
                      <a:pt x="258" y="61"/>
                      <a:pt x="267" y="107"/>
                    </a:cubicBezTo>
                    <a:cubicBezTo>
                      <a:pt x="270" y="175"/>
                      <a:pt x="271" y="242"/>
                      <a:pt x="277" y="310"/>
                    </a:cubicBezTo>
                    <a:cubicBezTo>
                      <a:pt x="277" y="311"/>
                      <a:pt x="294" y="379"/>
                      <a:pt x="299" y="384"/>
                    </a:cubicBezTo>
                    <a:cubicBezTo>
                      <a:pt x="313" y="398"/>
                      <a:pt x="335" y="397"/>
                      <a:pt x="352" y="40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9713" name="Text Box 34">
              <a:extLst>
                <a:ext uri="{FF2B5EF4-FFF2-40B4-BE49-F238E27FC236}">
                  <a16:creationId xmlns:a16="http://schemas.microsoft.com/office/drawing/2014/main" id="{89A2228F-DC21-02D1-7DB2-06D13AEAD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613" y="1257300"/>
              <a:ext cx="21336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>
                  <a:solidFill>
                    <a:srgbClr val="FF0066"/>
                  </a:solidFill>
                </a:rPr>
                <a:t>Action potential</a:t>
              </a:r>
              <a:endParaRPr lang="es-ES" altLang="es-ES" sz="2400">
                <a:solidFill>
                  <a:srgbClr val="FF0066"/>
                </a:solidFill>
              </a:endParaRPr>
            </a:p>
          </p:txBody>
        </p:sp>
        <p:sp>
          <p:nvSpPr>
            <p:cNvPr id="29714" name="Text Box 35">
              <a:extLst>
                <a:ext uri="{FF2B5EF4-FFF2-40B4-BE49-F238E27FC236}">
                  <a16:creationId xmlns:a16="http://schemas.microsoft.com/office/drawing/2014/main" id="{BC98FC8C-BB13-D019-DEBF-09CEAD44B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719" y="974185"/>
              <a:ext cx="423469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1600"/>
                <a:t> Local potentials generated by the local currents of Na+ ions that entered the neuron during the action potential</a:t>
              </a:r>
              <a:endParaRPr lang="es-ES" altLang="es-ES" sz="1600"/>
            </a:p>
          </p:txBody>
        </p:sp>
        <p:sp>
          <p:nvSpPr>
            <p:cNvPr id="29715" name="Line 40">
              <a:extLst>
                <a:ext uri="{FF2B5EF4-FFF2-40B4-BE49-F238E27FC236}">
                  <a16:creationId xmlns:a16="http://schemas.microsoft.com/office/drawing/2014/main" id="{109A5196-4245-095F-44B7-E67F7ADF1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2138" y="1917700"/>
              <a:ext cx="360362" cy="4318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16" name="Line 41">
              <a:extLst>
                <a:ext uri="{FF2B5EF4-FFF2-40B4-BE49-F238E27FC236}">
                  <a16:creationId xmlns:a16="http://schemas.microsoft.com/office/drawing/2014/main" id="{B7F67308-859B-9377-7AA8-C0CEC0911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1773238"/>
              <a:ext cx="504825" cy="4318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17" name="Line 42">
              <a:extLst>
                <a:ext uri="{FF2B5EF4-FFF2-40B4-BE49-F238E27FC236}">
                  <a16:creationId xmlns:a16="http://schemas.microsoft.com/office/drawing/2014/main" id="{66D9212F-B088-118F-0226-6F6D3D709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1701800"/>
              <a:ext cx="0" cy="43180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9704" name="Text Box 6">
            <a:extLst>
              <a:ext uri="{FF2B5EF4-FFF2-40B4-BE49-F238E27FC236}">
                <a16:creationId xmlns:a16="http://schemas.microsoft.com/office/drawing/2014/main" id="{3F0A27AB-62E1-1246-D721-C2A20BA00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4763"/>
            <a:ext cx="9147175" cy="396876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 b="1">
                <a:latin typeface="Arial Narrow" panose="020B0606020202030204" pitchFamily="34" charset="0"/>
              </a:rPr>
              <a:t>CONDUCTION OF ACTION POTENTIALS IN </a:t>
            </a:r>
            <a:r>
              <a:rPr lang="es-ES_tradnl" altLang="es-ES" sz="2000" b="1">
                <a:solidFill>
                  <a:srgbClr val="FF0000"/>
                </a:solidFill>
                <a:latin typeface="Arial Narrow" panose="020B0606020202030204" pitchFamily="34" charset="0"/>
              </a:rPr>
              <a:t>MYELINATED </a:t>
            </a:r>
            <a:r>
              <a:rPr lang="es-ES_tradnl" altLang="es-ES" sz="2000" b="1">
                <a:latin typeface="Arial Narrow" panose="020B0606020202030204" pitchFamily="34" charset="0"/>
              </a:rPr>
              <a:t>AXONS</a:t>
            </a:r>
            <a:endParaRPr lang="es-ES" altLang="es-ES" sz="2000" b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A3B918E-EF67-E50E-6584-E159931EAE5D}"/>
              </a:ext>
            </a:extLst>
          </p:cNvPr>
          <p:cNvGrpSpPr>
            <a:grpSpLocks/>
          </p:cNvGrpSpPr>
          <p:nvPr/>
        </p:nvGrpSpPr>
        <p:grpSpPr bwMode="auto">
          <a:xfrm>
            <a:off x="-14288" y="1606550"/>
            <a:ext cx="9158288" cy="4870450"/>
            <a:chOff x="-9" y="1012"/>
            <a:chExt cx="5769" cy="3068"/>
          </a:xfrm>
        </p:grpSpPr>
        <p:pic>
          <p:nvPicPr>
            <p:cNvPr id="30816" name="Picture 3" descr="neurona esuqema horitzontal">
              <a:extLst>
                <a:ext uri="{FF2B5EF4-FFF2-40B4-BE49-F238E27FC236}">
                  <a16:creationId xmlns:a16="http://schemas.microsoft.com/office/drawing/2014/main" id="{8D0A8BBA-85A7-7296-320A-86FE8361E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04"/>
              <a:ext cx="5760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7" name="Picture 4" descr="neurona horitzontal amielínica">
              <a:extLst>
                <a:ext uri="{FF2B5EF4-FFF2-40B4-BE49-F238E27FC236}">
                  <a16:creationId xmlns:a16="http://schemas.microsoft.com/office/drawing/2014/main" id="{7D01333A-9006-6179-86D2-CBE4A8A8E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44"/>
              <a:ext cx="5760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18" name="Text Box 5">
              <a:extLst>
                <a:ext uri="{FF2B5EF4-FFF2-40B4-BE49-F238E27FC236}">
                  <a16:creationId xmlns:a16="http://schemas.microsoft.com/office/drawing/2014/main" id="{D4F2DAC5-58CE-0429-4404-5F327F1D8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12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/>
                <a:t>Myelinated</a:t>
              </a:r>
              <a:endParaRPr lang="es-ES" altLang="es-ES" sz="2400" b="1"/>
            </a:p>
          </p:txBody>
        </p:sp>
        <p:sp>
          <p:nvSpPr>
            <p:cNvPr id="30819" name="Text Box 6">
              <a:extLst>
                <a:ext uri="{FF2B5EF4-FFF2-40B4-BE49-F238E27FC236}">
                  <a16:creationId xmlns:a16="http://schemas.microsoft.com/office/drawing/2014/main" id="{DCE004A1-49B4-0957-0196-F4B8A988E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" y="2444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/>
                <a:t>Unmyelinated</a:t>
              </a:r>
              <a:endParaRPr lang="es-ES" altLang="es-ES" sz="2400" b="1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456421C5-4763-29A7-91A7-B9D188F23BFE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676400"/>
            <a:ext cx="609600" cy="3627438"/>
            <a:chOff x="1776" y="1056"/>
            <a:chExt cx="384" cy="2285"/>
          </a:xfrm>
        </p:grpSpPr>
        <p:grpSp>
          <p:nvGrpSpPr>
            <p:cNvPr id="30808" name="Group 8">
              <a:extLst>
                <a:ext uri="{FF2B5EF4-FFF2-40B4-BE49-F238E27FC236}">
                  <a16:creationId xmlns:a16="http://schemas.microsoft.com/office/drawing/2014/main" id="{7DB67C83-E4FF-50DE-9B02-36209AD50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056"/>
              <a:ext cx="336" cy="701"/>
              <a:chOff x="2461" y="451"/>
              <a:chExt cx="527" cy="701"/>
            </a:xfrm>
          </p:grpSpPr>
          <p:sp>
            <p:nvSpPr>
              <p:cNvPr id="30813" name="Freeform 9">
                <a:extLst>
                  <a:ext uri="{FF2B5EF4-FFF2-40B4-BE49-F238E27FC236}">
                    <a16:creationId xmlns:a16="http://schemas.microsoft.com/office/drawing/2014/main" id="{492FF2B8-1E73-932A-2E0B-1661B2B21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814" name="Freeform 10">
                <a:extLst>
                  <a:ext uri="{FF2B5EF4-FFF2-40B4-BE49-F238E27FC236}">
                    <a16:creationId xmlns:a16="http://schemas.microsoft.com/office/drawing/2014/main" id="{85B80A22-34F8-0C00-6D33-C0155F53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815" name="Freeform 11">
                <a:extLst>
                  <a:ext uri="{FF2B5EF4-FFF2-40B4-BE49-F238E27FC236}">
                    <a16:creationId xmlns:a16="http://schemas.microsoft.com/office/drawing/2014/main" id="{320AE298-D447-2B6F-C7D9-C00107EC0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0809" name="Group 12">
              <a:extLst>
                <a:ext uri="{FF2B5EF4-FFF2-40B4-BE49-F238E27FC236}">
                  <a16:creationId xmlns:a16="http://schemas.microsoft.com/office/drawing/2014/main" id="{C9DC78B0-2A83-5BB8-5A3A-ED2B5DC4E4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640"/>
              <a:ext cx="336" cy="701"/>
              <a:chOff x="2461" y="451"/>
              <a:chExt cx="527" cy="701"/>
            </a:xfrm>
          </p:grpSpPr>
          <p:sp>
            <p:nvSpPr>
              <p:cNvPr id="30810" name="Freeform 13">
                <a:extLst>
                  <a:ext uri="{FF2B5EF4-FFF2-40B4-BE49-F238E27FC236}">
                    <a16:creationId xmlns:a16="http://schemas.microsoft.com/office/drawing/2014/main" id="{0E800302-B2E2-E15A-8477-924470ABA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811" name="Freeform 14">
                <a:extLst>
                  <a:ext uri="{FF2B5EF4-FFF2-40B4-BE49-F238E27FC236}">
                    <a16:creationId xmlns:a16="http://schemas.microsoft.com/office/drawing/2014/main" id="{1E82A407-6076-DDF9-B020-29D04BAA3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812" name="Freeform 15">
                <a:extLst>
                  <a:ext uri="{FF2B5EF4-FFF2-40B4-BE49-F238E27FC236}">
                    <a16:creationId xmlns:a16="http://schemas.microsoft.com/office/drawing/2014/main" id="{70415D0E-2FDF-8339-BD5C-56E29386A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EA82517B-7DB9-77B5-4343-F23F8C20D93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600200"/>
            <a:ext cx="1371600" cy="3703638"/>
            <a:chOff x="2112" y="1008"/>
            <a:chExt cx="864" cy="2333"/>
          </a:xfrm>
        </p:grpSpPr>
        <p:grpSp>
          <p:nvGrpSpPr>
            <p:cNvPr id="30800" name="Group 17">
              <a:extLst>
                <a:ext uri="{FF2B5EF4-FFF2-40B4-BE49-F238E27FC236}">
                  <a16:creationId xmlns:a16="http://schemas.microsoft.com/office/drawing/2014/main" id="{45B2E91A-1528-6619-C109-65AC4B6B9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008"/>
              <a:ext cx="336" cy="701"/>
              <a:chOff x="2461" y="451"/>
              <a:chExt cx="527" cy="701"/>
            </a:xfrm>
          </p:grpSpPr>
          <p:sp>
            <p:nvSpPr>
              <p:cNvPr id="30805" name="Freeform 18">
                <a:extLst>
                  <a:ext uri="{FF2B5EF4-FFF2-40B4-BE49-F238E27FC236}">
                    <a16:creationId xmlns:a16="http://schemas.microsoft.com/office/drawing/2014/main" id="{0FF41F96-2BB1-FA6B-394C-37A2EF7DF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806" name="Freeform 19">
                <a:extLst>
                  <a:ext uri="{FF2B5EF4-FFF2-40B4-BE49-F238E27FC236}">
                    <a16:creationId xmlns:a16="http://schemas.microsoft.com/office/drawing/2014/main" id="{A4E94FB1-A7D4-1026-1E66-268C0BE01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807" name="Freeform 20">
                <a:extLst>
                  <a:ext uri="{FF2B5EF4-FFF2-40B4-BE49-F238E27FC236}">
                    <a16:creationId xmlns:a16="http://schemas.microsoft.com/office/drawing/2014/main" id="{DBB22BEB-7BEB-B8A0-2AEF-C1E3257D3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0801" name="Group 21">
              <a:extLst>
                <a:ext uri="{FF2B5EF4-FFF2-40B4-BE49-F238E27FC236}">
                  <a16:creationId xmlns:a16="http://schemas.microsoft.com/office/drawing/2014/main" id="{48B7A8D1-26CE-4DFF-0D06-F16528DB0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40"/>
              <a:ext cx="336" cy="701"/>
              <a:chOff x="2461" y="451"/>
              <a:chExt cx="527" cy="701"/>
            </a:xfrm>
          </p:grpSpPr>
          <p:sp>
            <p:nvSpPr>
              <p:cNvPr id="30802" name="Freeform 22">
                <a:extLst>
                  <a:ext uri="{FF2B5EF4-FFF2-40B4-BE49-F238E27FC236}">
                    <a16:creationId xmlns:a16="http://schemas.microsoft.com/office/drawing/2014/main" id="{8AEA52B9-F400-05C3-DDE7-1F2E40B6D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803" name="Freeform 23">
                <a:extLst>
                  <a:ext uri="{FF2B5EF4-FFF2-40B4-BE49-F238E27FC236}">
                    <a16:creationId xmlns:a16="http://schemas.microsoft.com/office/drawing/2014/main" id="{DB3053A5-00F7-49B1-C667-7445E8E73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804" name="Freeform 24">
                <a:extLst>
                  <a:ext uri="{FF2B5EF4-FFF2-40B4-BE49-F238E27FC236}">
                    <a16:creationId xmlns:a16="http://schemas.microsoft.com/office/drawing/2014/main" id="{596D559C-AF4C-1E0D-2EF8-E7AB9F087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9" name="Group 25">
            <a:extLst>
              <a:ext uri="{FF2B5EF4-FFF2-40B4-BE49-F238E27FC236}">
                <a16:creationId xmlns:a16="http://schemas.microsoft.com/office/drawing/2014/main" id="{D136C727-3A9D-B7E1-120B-77A78F1560E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600200"/>
            <a:ext cx="2057400" cy="3703638"/>
            <a:chOff x="2448" y="1008"/>
            <a:chExt cx="1296" cy="2333"/>
          </a:xfrm>
        </p:grpSpPr>
        <p:grpSp>
          <p:nvGrpSpPr>
            <p:cNvPr id="30792" name="Group 26">
              <a:extLst>
                <a:ext uri="{FF2B5EF4-FFF2-40B4-BE49-F238E27FC236}">
                  <a16:creationId xmlns:a16="http://schemas.microsoft.com/office/drawing/2014/main" id="{C5BD3256-1A5E-F362-8B96-842C068FA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08"/>
              <a:ext cx="336" cy="701"/>
              <a:chOff x="2461" y="451"/>
              <a:chExt cx="527" cy="701"/>
            </a:xfrm>
          </p:grpSpPr>
          <p:sp>
            <p:nvSpPr>
              <p:cNvPr id="30797" name="Freeform 27">
                <a:extLst>
                  <a:ext uri="{FF2B5EF4-FFF2-40B4-BE49-F238E27FC236}">
                    <a16:creationId xmlns:a16="http://schemas.microsoft.com/office/drawing/2014/main" id="{F9F975FC-DB47-A444-F43A-4B704E133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98" name="Freeform 28">
                <a:extLst>
                  <a:ext uri="{FF2B5EF4-FFF2-40B4-BE49-F238E27FC236}">
                    <a16:creationId xmlns:a16="http://schemas.microsoft.com/office/drawing/2014/main" id="{9E9A5F5A-1378-9156-C876-289FDB084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99" name="Freeform 29">
                <a:extLst>
                  <a:ext uri="{FF2B5EF4-FFF2-40B4-BE49-F238E27FC236}">
                    <a16:creationId xmlns:a16="http://schemas.microsoft.com/office/drawing/2014/main" id="{40FA7D09-2909-56E6-01BC-17DA0422B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0793" name="Group 30">
              <a:extLst>
                <a:ext uri="{FF2B5EF4-FFF2-40B4-BE49-F238E27FC236}">
                  <a16:creationId xmlns:a16="http://schemas.microsoft.com/office/drawing/2014/main" id="{9229B638-4D5C-9D46-3827-1FB71581F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640"/>
              <a:ext cx="336" cy="701"/>
              <a:chOff x="2461" y="451"/>
              <a:chExt cx="527" cy="701"/>
            </a:xfrm>
          </p:grpSpPr>
          <p:sp>
            <p:nvSpPr>
              <p:cNvPr id="30794" name="Freeform 31">
                <a:extLst>
                  <a:ext uri="{FF2B5EF4-FFF2-40B4-BE49-F238E27FC236}">
                    <a16:creationId xmlns:a16="http://schemas.microsoft.com/office/drawing/2014/main" id="{BB6023B2-29AF-1F1A-477D-C544CC558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95" name="Freeform 32">
                <a:extLst>
                  <a:ext uri="{FF2B5EF4-FFF2-40B4-BE49-F238E27FC236}">
                    <a16:creationId xmlns:a16="http://schemas.microsoft.com/office/drawing/2014/main" id="{3F0B59A6-5413-1799-3B44-8D10BCEF6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96" name="Freeform 33">
                <a:extLst>
                  <a:ext uri="{FF2B5EF4-FFF2-40B4-BE49-F238E27FC236}">
                    <a16:creationId xmlns:a16="http://schemas.microsoft.com/office/drawing/2014/main" id="{0D76B46B-70D4-46B5-F58E-35E4ADC7C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2" name="Group 34">
            <a:extLst>
              <a:ext uri="{FF2B5EF4-FFF2-40B4-BE49-F238E27FC236}">
                <a16:creationId xmlns:a16="http://schemas.microsoft.com/office/drawing/2014/main" id="{80CD81C2-6E88-F077-260D-B9F71C8A641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76400"/>
            <a:ext cx="3276600" cy="3627438"/>
            <a:chOff x="3168" y="1056"/>
            <a:chExt cx="2064" cy="2285"/>
          </a:xfrm>
        </p:grpSpPr>
        <p:grpSp>
          <p:nvGrpSpPr>
            <p:cNvPr id="30784" name="Group 35">
              <a:extLst>
                <a:ext uri="{FF2B5EF4-FFF2-40B4-BE49-F238E27FC236}">
                  <a16:creationId xmlns:a16="http://schemas.microsoft.com/office/drawing/2014/main" id="{7577163E-712B-E433-9817-DAEE8AE26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056"/>
              <a:ext cx="336" cy="701"/>
              <a:chOff x="2461" y="451"/>
              <a:chExt cx="527" cy="701"/>
            </a:xfrm>
          </p:grpSpPr>
          <p:sp>
            <p:nvSpPr>
              <p:cNvPr id="30789" name="Freeform 36">
                <a:extLst>
                  <a:ext uri="{FF2B5EF4-FFF2-40B4-BE49-F238E27FC236}">
                    <a16:creationId xmlns:a16="http://schemas.microsoft.com/office/drawing/2014/main" id="{426E0713-9814-C78B-4546-2B4DBD971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90" name="Freeform 37">
                <a:extLst>
                  <a:ext uri="{FF2B5EF4-FFF2-40B4-BE49-F238E27FC236}">
                    <a16:creationId xmlns:a16="http://schemas.microsoft.com/office/drawing/2014/main" id="{DA48AC77-9B67-28AF-139B-6180B3F02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91" name="Freeform 38">
                <a:extLst>
                  <a:ext uri="{FF2B5EF4-FFF2-40B4-BE49-F238E27FC236}">
                    <a16:creationId xmlns:a16="http://schemas.microsoft.com/office/drawing/2014/main" id="{DCF87C90-B28D-5DC4-36E6-FFEDAF660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0785" name="Group 39">
              <a:extLst>
                <a:ext uri="{FF2B5EF4-FFF2-40B4-BE49-F238E27FC236}">
                  <a16:creationId xmlns:a16="http://schemas.microsoft.com/office/drawing/2014/main" id="{2081A463-1E43-6005-030B-E0D148F26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640"/>
              <a:ext cx="336" cy="701"/>
              <a:chOff x="2461" y="451"/>
              <a:chExt cx="527" cy="701"/>
            </a:xfrm>
          </p:grpSpPr>
          <p:sp>
            <p:nvSpPr>
              <p:cNvPr id="30786" name="Freeform 40">
                <a:extLst>
                  <a:ext uri="{FF2B5EF4-FFF2-40B4-BE49-F238E27FC236}">
                    <a16:creationId xmlns:a16="http://schemas.microsoft.com/office/drawing/2014/main" id="{6E811446-2CB6-6343-760F-FBD4A541C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87" name="Freeform 41">
                <a:extLst>
                  <a:ext uri="{FF2B5EF4-FFF2-40B4-BE49-F238E27FC236}">
                    <a16:creationId xmlns:a16="http://schemas.microsoft.com/office/drawing/2014/main" id="{2AFE5431-D617-1305-ECA6-0E0D97106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88" name="Freeform 42">
                <a:extLst>
                  <a:ext uri="{FF2B5EF4-FFF2-40B4-BE49-F238E27FC236}">
                    <a16:creationId xmlns:a16="http://schemas.microsoft.com/office/drawing/2014/main" id="{4AB2409F-FD64-A921-69E5-0F69B2C9E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5" name="Group 43">
            <a:extLst>
              <a:ext uri="{FF2B5EF4-FFF2-40B4-BE49-F238E27FC236}">
                <a16:creationId xmlns:a16="http://schemas.microsoft.com/office/drawing/2014/main" id="{90027AAC-AD2D-0F79-1EB4-ABCE4AFE01A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600200"/>
            <a:ext cx="2819400" cy="3703638"/>
            <a:chOff x="2784" y="1008"/>
            <a:chExt cx="1776" cy="2333"/>
          </a:xfrm>
        </p:grpSpPr>
        <p:grpSp>
          <p:nvGrpSpPr>
            <p:cNvPr id="30776" name="Group 44">
              <a:extLst>
                <a:ext uri="{FF2B5EF4-FFF2-40B4-BE49-F238E27FC236}">
                  <a16:creationId xmlns:a16="http://schemas.microsoft.com/office/drawing/2014/main" id="{9D42C9AD-D2C6-04DD-D663-7D03170BD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008"/>
              <a:ext cx="336" cy="701"/>
              <a:chOff x="2461" y="451"/>
              <a:chExt cx="527" cy="701"/>
            </a:xfrm>
          </p:grpSpPr>
          <p:sp>
            <p:nvSpPr>
              <p:cNvPr id="30781" name="Freeform 45">
                <a:extLst>
                  <a:ext uri="{FF2B5EF4-FFF2-40B4-BE49-F238E27FC236}">
                    <a16:creationId xmlns:a16="http://schemas.microsoft.com/office/drawing/2014/main" id="{E4CFFAA1-78F9-0001-79E3-D286F0EDC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82" name="Freeform 46">
                <a:extLst>
                  <a:ext uri="{FF2B5EF4-FFF2-40B4-BE49-F238E27FC236}">
                    <a16:creationId xmlns:a16="http://schemas.microsoft.com/office/drawing/2014/main" id="{7B65E5C8-23DC-4820-C558-7C2378DB7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83" name="Freeform 47">
                <a:extLst>
                  <a:ext uri="{FF2B5EF4-FFF2-40B4-BE49-F238E27FC236}">
                    <a16:creationId xmlns:a16="http://schemas.microsoft.com/office/drawing/2014/main" id="{7B077519-5097-8D87-8192-0926CD548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0777" name="Group 48">
              <a:extLst>
                <a:ext uri="{FF2B5EF4-FFF2-40B4-BE49-F238E27FC236}">
                  <a16:creationId xmlns:a16="http://schemas.microsoft.com/office/drawing/2014/main" id="{06DA99FB-6FA5-5876-4B11-C967376858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640"/>
              <a:ext cx="336" cy="701"/>
              <a:chOff x="2461" y="451"/>
              <a:chExt cx="527" cy="701"/>
            </a:xfrm>
          </p:grpSpPr>
          <p:sp>
            <p:nvSpPr>
              <p:cNvPr id="30778" name="Freeform 49">
                <a:extLst>
                  <a:ext uri="{FF2B5EF4-FFF2-40B4-BE49-F238E27FC236}">
                    <a16:creationId xmlns:a16="http://schemas.microsoft.com/office/drawing/2014/main" id="{DB7D5B29-922F-546D-F6DF-B5D60EC6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79" name="Freeform 50">
                <a:extLst>
                  <a:ext uri="{FF2B5EF4-FFF2-40B4-BE49-F238E27FC236}">
                    <a16:creationId xmlns:a16="http://schemas.microsoft.com/office/drawing/2014/main" id="{382813A2-E9A9-1E49-BF00-38B577494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80" name="Freeform 51">
                <a:extLst>
                  <a:ext uri="{FF2B5EF4-FFF2-40B4-BE49-F238E27FC236}">
                    <a16:creationId xmlns:a16="http://schemas.microsoft.com/office/drawing/2014/main" id="{8FA4AD5C-D987-D9F3-B55D-EDC672B55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7765B1D2-3E53-C1A2-1D93-4B3F54C5D09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76400"/>
            <a:ext cx="3200400" cy="3627438"/>
            <a:chOff x="1824" y="1056"/>
            <a:chExt cx="2016" cy="2285"/>
          </a:xfrm>
        </p:grpSpPr>
        <p:grpSp>
          <p:nvGrpSpPr>
            <p:cNvPr id="30768" name="Group 53">
              <a:extLst>
                <a:ext uri="{FF2B5EF4-FFF2-40B4-BE49-F238E27FC236}">
                  <a16:creationId xmlns:a16="http://schemas.microsoft.com/office/drawing/2014/main" id="{039A60B4-619E-D2D8-4A29-B22F87939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640"/>
              <a:ext cx="336" cy="701"/>
              <a:chOff x="2461" y="451"/>
              <a:chExt cx="527" cy="701"/>
            </a:xfrm>
          </p:grpSpPr>
          <p:sp>
            <p:nvSpPr>
              <p:cNvPr id="30773" name="Freeform 54">
                <a:extLst>
                  <a:ext uri="{FF2B5EF4-FFF2-40B4-BE49-F238E27FC236}">
                    <a16:creationId xmlns:a16="http://schemas.microsoft.com/office/drawing/2014/main" id="{05108768-AFB0-5044-F2E0-943D17FF8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74" name="Freeform 55">
                <a:extLst>
                  <a:ext uri="{FF2B5EF4-FFF2-40B4-BE49-F238E27FC236}">
                    <a16:creationId xmlns:a16="http://schemas.microsoft.com/office/drawing/2014/main" id="{303F9F22-EDE4-07F5-22F5-0CDB14BA2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75" name="Freeform 56">
                <a:extLst>
                  <a:ext uri="{FF2B5EF4-FFF2-40B4-BE49-F238E27FC236}">
                    <a16:creationId xmlns:a16="http://schemas.microsoft.com/office/drawing/2014/main" id="{CC87084C-F069-0775-F2A0-9EEA646D3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0769" name="Group 57">
              <a:extLst>
                <a:ext uri="{FF2B5EF4-FFF2-40B4-BE49-F238E27FC236}">
                  <a16:creationId xmlns:a16="http://schemas.microsoft.com/office/drawing/2014/main" id="{00E1E808-8E02-26F3-2579-780B7CF5E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056"/>
              <a:ext cx="336" cy="701"/>
              <a:chOff x="2461" y="451"/>
              <a:chExt cx="527" cy="701"/>
            </a:xfrm>
          </p:grpSpPr>
          <p:sp>
            <p:nvSpPr>
              <p:cNvPr id="30770" name="Freeform 58">
                <a:extLst>
                  <a:ext uri="{FF2B5EF4-FFF2-40B4-BE49-F238E27FC236}">
                    <a16:creationId xmlns:a16="http://schemas.microsoft.com/office/drawing/2014/main" id="{E087D051-5671-6837-02AB-6E49AF206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71" name="Freeform 59">
                <a:extLst>
                  <a:ext uri="{FF2B5EF4-FFF2-40B4-BE49-F238E27FC236}">
                    <a16:creationId xmlns:a16="http://schemas.microsoft.com/office/drawing/2014/main" id="{683FF5F9-510C-F5E7-CFD0-6CAB1CDE8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72" name="Freeform 60">
                <a:extLst>
                  <a:ext uri="{FF2B5EF4-FFF2-40B4-BE49-F238E27FC236}">
                    <a16:creationId xmlns:a16="http://schemas.microsoft.com/office/drawing/2014/main" id="{B6BE0438-6463-0D8D-6401-240904A01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1" name="Group 61">
            <a:extLst>
              <a:ext uri="{FF2B5EF4-FFF2-40B4-BE49-F238E27FC236}">
                <a16:creationId xmlns:a16="http://schemas.microsoft.com/office/drawing/2014/main" id="{D54FA6AF-5D89-124E-E4CB-E6E88848F91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600200"/>
            <a:ext cx="2438400" cy="3703638"/>
            <a:chOff x="2640" y="1008"/>
            <a:chExt cx="1536" cy="2333"/>
          </a:xfrm>
        </p:grpSpPr>
        <p:grpSp>
          <p:nvGrpSpPr>
            <p:cNvPr id="30760" name="Group 62">
              <a:extLst>
                <a:ext uri="{FF2B5EF4-FFF2-40B4-BE49-F238E27FC236}">
                  <a16:creationId xmlns:a16="http://schemas.microsoft.com/office/drawing/2014/main" id="{32FCDD71-87EB-47CC-8823-9AE717BEF0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640"/>
              <a:ext cx="336" cy="701"/>
              <a:chOff x="2461" y="451"/>
              <a:chExt cx="527" cy="701"/>
            </a:xfrm>
          </p:grpSpPr>
          <p:sp>
            <p:nvSpPr>
              <p:cNvPr id="30765" name="Freeform 63">
                <a:extLst>
                  <a:ext uri="{FF2B5EF4-FFF2-40B4-BE49-F238E27FC236}">
                    <a16:creationId xmlns:a16="http://schemas.microsoft.com/office/drawing/2014/main" id="{573D0954-DFBD-12FB-0E42-D65EBB035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66" name="Freeform 64">
                <a:extLst>
                  <a:ext uri="{FF2B5EF4-FFF2-40B4-BE49-F238E27FC236}">
                    <a16:creationId xmlns:a16="http://schemas.microsoft.com/office/drawing/2014/main" id="{E5913D9A-F187-1891-37C9-4440C838C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67" name="Freeform 65">
                <a:extLst>
                  <a:ext uri="{FF2B5EF4-FFF2-40B4-BE49-F238E27FC236}">
                    <a16:creationId xmlns:a16="http://schemas.microsoft.com/office/drawing/2014/main" id="{255CC4F6-2811-0929-DF47-A4701E850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0761" name="Group 66">
              <a:extLst>
                <a:ext uri="{FF2B5EF4-FFF2-40B4-BE49-F238E27FC236}">
                  <a16:creationId xmlns:a16="http://schemas.microsoft.com/office/drawing/2014/main" id="{1910B82C-4572-0F6E-6C94-C75DBD4E9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008"/>
              <a:ext cx="336" cy="701"/>
              <a:chOff x="2461" y="451"/>
              <a:chExt cx="527" cy="701"/>
            </a:xfrm>
          </p:grpSpPr>
          <p:sp>
            <p:nvSpPr>
              <p:cNvPr id="30762" name="Freeform 67">
                <a:extLst>
                  <a:ext uri="{FF2B5EF4-FFF2-40B4-BE49-F238E27FC236}">
                    <a16:creationId xmlns:a16="http://schemas.microsoft.com/office/drawing/2014/main" id="{9556BE19-4551-37E5-E718-F5CDADA20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63" name="Freeform 68">
                <a:extLst>
                  <a:ext uri="{FF2B5EF4-FFF2-40B4-BE49-F238E27FC236}">
                    <a16:creationId xmlns:a16="http://schemas.microsoft.com/office/drawing/2014/main" id="{C0FF0F2E-C5B6-C689-679F-0A208BAFA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64" name="Freeform 69">
                <a:extLst>
                  <a:ext uri="{FF2B5EF4-FFF2-40B4-BE49-F238E27FC236}">
                    <a16:creationId xmlns:a16="http://schemas.microsoft.com/office/drawing/2014/main" id="{3A9C13FB-1606-DB5D-8EC0-D02AAB492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4" name="Group 70">
            <a:extLst>
              <a:ext uri="{FF2B5EF4-FFF2-40B4-BE49-F238E27FC236}">
                <a16:creationId xmlns:a16="http://schemas.microsoft.com/office/drawing/2014/main" id="{166D5798-9990-84A7-DB61-3FA36EDA064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600200"/>
            <a:ext cx="1752600" cy="3703638"/>
            <a:chOff x="3408" y="1008"/>
            <a:chExt cx="1104" cy="2333"/>
          </a:xfrm>
        </p:grpSpPr>
        <p:grpSp>
          <p:nvGrpSpPr>
            <p:cNvPr id="30752" name="Group 71">
              <a:extLst>
                <a:ext uri="{FF2B5EF4-FFF2-40B4-BE49-F238E27FC236}">
                  <a16:creationId xmlns:a16="http://schemas.microsoft.com/office/drawing/2014/main" id="{9A8E070A-BE04-B4BB-2BD9-4D615C67D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640"/>
              <a:ext cx="336" cy="701"/>
              <a:chOff x="2461" y="451"/>
              <a:chExt cx="527" cy="701"/>
            </a:xfrm>
          </p:grpSpPr>
          <p:sp>
            <p:nvSpPr>
              <p:cNvPr id="30757" name="Freeform 72">
                <a:extLst>
                  <a:ext uri="{FF2B5EF4-FFF2-40B4-BE49-F238E27FC236}">
                    <a16:creationId xmlns:a16="http://schemas.microsoft.com/office/drawing/2014/main" id="{22DCAA5A-4371-2543-B950-16C3B427E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58" name="Freeform 73">
                <a:extLst>
                  <a:ext uri="{FF2B5EF4-FFF2-40B4-BE49-F238E27FC236}">
                    <a16:creationId xmlns:a16="http://schemas.microsoft.com/office/drawing/2014/main" id="{2A741347-B42C-A0CB-67D9-D9F3C44B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59" name="Freeform 74">
                <a:extLst>
                  <a:ext uri="{FF2B5EF4-FFF2-40B4-BE49-F238E27FC236}">
                    <a16:creationId xmlns:a16="http://schemas.microsoft.com/office/drawing/2014/main" id="{E1EEDD9F-2918-5E35-F936-0D227E3B4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0753" name="Group 75">
              <a:extLst>
                <a:ext uri="{FF2B5EF4-FFF2-40B4-BE49-F238E27FC236}">
                  <a16:creationId xmlns:a16="http://schemas.microsoft.com/office/drawing/2014/main" id="{03FE377C-7DF9-9C07-C821-DF4AA9579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08"/>
              <a:ext cx="336" cy="701"/>
              <a:chOff x="2461" y="451"/>
              <a:chExt cx="527" cy="701"/>
            </a:xfrm>
          </p:grpSpPr>
          <p:sp>
            <p:nvSpPr>
              <p:cNvPr id="30754" name="Freeform 76">
                <a:extLst>
                  <a:ext uri="{FF2B5EF4-FFF2-40B4-BE49-F238E27FC236}">
                    <a16:creationId xmlns:a16="http://schemas.microsoft.com/office/drawing/2014/main" id="{C737ED76-4F66-9EC5-50AA-6DEAC573A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55" name="Freeform 77">
                <a:extLst>
                  <a:ext uri="{FF2B5EF4-FFF2-40B4-BE49-F238E27FC236}">
                    <a16:creationId xmlns:a16="http://schemas.microsoft.com/office/drawing/2014/main" id="{2578CB12-9694-617F-E3BC-C636B0568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56" name="Freeform 78">
                <a:extLst>
                  <a:ext uri="{FF2B5EF4-FFF2-40B4-BE49-F238E27FC236}">
                    <a16:creationId xmlns:a16="http://schemas.microsoft.com/office/drawing/2014/main" id="{D8BE8EA8-E1C6-86D6-F95B-32CED296A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7" name="Group 79">
            <a:extLst>
              <a:ext uri="{FF2B5EF4-FFF2-40B4-BE49-F238E27FC236}">
                <a16:creationId xmlns:a16="http://schemas.microsoft.com/office/drawing/2014/main" id="{F4A40226-789D-7786-1D17-AE9ECC605AE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600200"/>
            <a:ext cx="990600" cy="3703638"/>
            <a:chOff x="4224" y="1008"/>
            <a:chExt cx="624" cy="2333"/>
          </a:xfrm>
        </p:grpSpPr>
        <p:grpSp>
          <p:nvGrpSpPr>
            <p:cNvPr id="30744" name="Group 80">
              <a:extLst>
                <a:ext uri="{FF2B5EF4-FFF2-40B4-BE49-F238E27FC236}">
                  <a16:creationId xmlns:a16="http://schemas.microsoft.com/office/drawing/2014/main" id="{BA188BA6-5E70-F579-899D-1ACC328C3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640"/>
              <a:ext cx="336" cy="701"/>
              <a:chOff x="2461" y="451"/>
              <a:chExt cx="527" cy="701"/>
            </a:xfrm>
          </p:grpSpPr>
          <p:sp>
            <p:nvSpPr>
              <p:cNvPr id="30749" name="Freeform 81">
                <a:extLst>
                  <a:ext uri="{FF2B5EF4-FFF2-40B4-BE49-F238E27FC236}">
                    <a16:creationId xmlns:a16="http://schemas.microsoft.com/office/drawing/2014/main" id="{6CD270BC-2849-D611-81E3-5E8B8A823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50" name="Freeform 82">
                <a:extLst>
                  <a:ext uri="{FF2B5EF4-FFF2-40B4-BE49-F238E27FC236}">
                    <a16:creationId xmlns:a16="http://schemas.microsoft.com/office/drawing/2014/main" id="{6E0B2EAD-981E-FDD5-A45C-5CAAF28F1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51" name="Freeform 83">
                <a:extLst>
                  <a:ext uri="{FF2B5EF4-FFF2-40B4-BE49-F238E27FC236}">
                    <a16:creationId xmlns:a16="http://schemas.microsoft.com/office/drawing/2014/main" id="{A3149844-7A03-E124-1188-3F03E048D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0745" name="Group 84">
              <a:extLst>
                <a:ext uri="{FF2B5EF4-FFF2-40B4-BE49-F238E27FC236}">
                  <a16:creationId xmlns:a16="http://schemas.microsoft.com/office/drawing/2014/main" id="{1946F55C-1103-D4ED-9E30-2AA66627A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008"/>
              <a:ext cx="336" cy="701"/>
              <a:chOff x="2461" y="451"/>
              <a:chExt cx="527" cy="701"/>
            </a:xfrm>
          </p:grpSpPr>
          <p:sp>
            <p:nvSpPr>
              <p:cNvPr id="30746" name="Freeform 85">
                <a:extLst>
                  <a:ext uri="{FF2B5EF4-FFF2-40B4-BE49-F238E27FC236}">
                    <a16:creationId xmlns:a16="http://schemas.microsoft.com/office/drawing/2014/main" id="{7FEB6FA1-15AB-06DA-4CB3-E76D15AE3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47" name="Freeform 86">
                <a:extLst>
                  <a:ext uri="{FF2B5EF4-FFF2-40B4-BE49-F238E27FC236}">
                    <a16:creationId xmlns:a16="http://schemas.microsoft.com/office/drawing/2014/main" id="{6E10513C-018C-576E-244C-4FAF6400E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48" name="Freeform 87">
                <a:extLst>
                  <a:ext uri="{FF2B5EF4-FFF2-40B4-BE49-F238E27FC236}">
                    <a16:creationId xmlns:a16="http://schemas.microsoft.com/office/drawing/2014/main" id="{C605D93D-061F-BA78-1045-A83B1C1B7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0" name="Group 88">
            <a:extLst>
              <a:ext uri="{FF2B5EF4-FFF2-40B4-BE49-F238E27FC236}">
                <a16:creationId xmlns:a16="http://schemas.microsoft.com/office/drawing/2014/main" id="{7D0ED973-BB9C-6E26-2F3E-6537B3E86719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676400"/>
            <a:ext cx="609600" cy="3627438"/>
            <a:chOff x="4848" y="1056"/>
            <a:chExt cx="384" cy="2285"/>
          </a:xfrm>
        </p:grpSpPr>
        <p:grpSp>
          <p:nvGrpSpPr>
            <p:cNvPr id="30736" name="Group 89">
              <a:extLst>
                <a:ext uri="{FF2B5EF4-FFF2-40B4-BE49-F238E27FC236}">
                  <a16:creationId xmlns:a16="http://schemas.microsoft.com/office/drawing/2014/main" id="{B3B639B0-2D33-E4D6-A03C-D6137F9AE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640"/>
              <a:ext cx="336" cy="701"/>
              <a:chOff x="2461" y="451"/>
              <a:chExt cx="527" cy="701"/>
            </a:xfrm>
          </p:grpSpPr>
          <p:sp>
            <p:nvSpPr>
              <p:cNvPr id="30741" name="Freeform 90">
                <a:extLst>
                  <a:ext uri="{FF2B5EF4-FFF2-40B4-BE49-F238E27FC236}">
                    <a16:creationId xmlns:a16="http://schemas.microsoft.com/office/drawing/2014/main" id="{C095249B-2DFB-42A0-6A91-7EE9911C2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42" name="Freeform 91">
                <a:extLst>
                  <a:ext uri="{FF2B5EF4-FFF2-40B4-BE49-F238E27FC236}">
                    <a16:creationId xmlns:a16="http://schemas.microsoft.com/office/drawing/2014/main" id="{25125679-F4C0-8887-A3B3-4C2EC1DEB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43" name="Freeform 92">
                <a:extLst>
                  <a:ext uri="{FF2B5EF4-FFF2-40B4-BE49-F238E27FC236}">
                    <a16:creationId xmlns:a16="http://schemas.microsoft.com/office/drawing/2014/main" id="{087932F6-0894-0E62-303D-7ADCEAFD3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0737" name="Group 93">
              <a:extLst>
                <a:ext uri="{FF2B5EF4-FFF2-40B4-BE49-F238E27FC236}">
                  <a16:creationId xmlns:a16="http://schemas.microsoft.com/office/drawing/2014/main" id="{15CE92C0-29D9-E96E-89A4-CF969C2A3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056"/>
              <a:ext cx="336" cy="701"/>
              <a:chOff x="2461" y="451"/>
              <a:chExt cx="527" cy="701"/>
            </a:xfrm>
          </p:grpSpPr>
          <p:sp>
            <p:nvSpPr>
              <p:cNvPr id="30738" name="Freeform 94">
                <a:extLst>
                  <a:ext uri="{FF2B5EF4-FFF2-40B4-BE49-F238E27FC236}">
                    <a16:creationId xmlns:a16="http://schemas.microsoft.com/office/drawing/2014/main" id="{54AA1972-24E8-ADDF-2B5C-D71CDC007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39" name="Freeform 95">
                <a:extLst>
                  <a:ext uri="{FF2B5EF4-FFF2-40B4-BE49-F238E27FC236}">
                    <a16:creationId xmlns:a16="http://schemas.microsoft.com/office/drawing/2014/main" id="{F2E3D6A7-42C6-72AE-6100-3E7A85627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40" name="Freeform 96">
                <a:extLst>
                  <a:ext uri="{FF2B5EF4-FFF2-40B4-BE49-F238E27FC236}">
                    <a16:creationId xmlns:a16="http://schemas.microsoft.com/office/drawing/2014/main" id="{A72A237A-2E20-45A8-2280-4705DC64D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5217" name="Text Box 97">
            <a:extLst>
              <a:ext uri="{FF2B5EF4-FFF2-40B4-BE49-F238E27FC236}">
                <a16:creationId xmlns:a16="http://schemas.microsoft.com/office/drawing/2014/main" id="{85757E97-C78F-87BA-876E-12D2223B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ES" sz="2800" b="1"/>
              <a:t>Advantages</a:t>
            </a:r>
            <a:r>
              <a:rPr lang="es-ES_tradnl" altLang="es-ES" sz="2800" b="1"/>
              <a:t> of saltatory conduction</a:t>
            </a:r>
            <a:endParaRPr lang="es-ES_tradnl" altLang="es-ES" sz="2400"/>
          </a:p>
        </p:txBody>
      </p:sp>
      <p:sp>
        <p:nvSpPr>
          <p:cNvPr id="5218" name="Rectangle 98">
            <a:extLst>
              <a:ext uri="{FF2B5EF4-FFF2-40B4-BE49-F238E27FC236}">
                <a16:creationId xmlns:a16="http://schemas.microsoft.com/office/drawing/2014/main" id="{1C90803B-C102-7796-4E5F-67D97E50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52513"/>
            <a:ext cx="3443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ES" sz="2400"/>
              <a:t> Higher conduction speed</a:t>
            </a:r>
            <a:endParaRPr lang="es-ES" altLang="es-ES" sz="2400"/>
          </a:p>
        </p:txBody>
      </p:sp>
      <p:sp>
        <p:nvSpPr>
          <p:cNvPr id="30735" name="Text Box 6">
            <a:extLst>
              <a:ext uri="{FF2B5EF4-FFF2-40B4-BE49-F238E27FC236}">
                <a16:creationId xmlns:a16="http://schemas.microsoft.com/office/drawing/2014/main" id="{D74878BC-64B2-5D7D-1FC1-FEE73E15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38" y="15875"/>
            <a:ext cx="9147176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 b="1">
                <a:latin typeface="Arial Narrow" panose="020B0606020202030204" pitchFamily="34" charset="0"/>
              </a:rPr>
              <a:t>CONDUCTION OF ACTION POTENTIALS</a:t>
            </a:r>
            <a:endParaRPr lang="es-ES" altLang="es-ES" sz="2000" b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7" grpId="0" build="p" autoUpdateAnimBg="0" advAuto="0"/>
      <p:bldP spid="521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>
            <a:extLst>
              <a:ext uri="{FF2B5EF4-FFF2-40B4-BE49-F238E27FC236}">
                <a16:creationId xmlns:a16="http://schemas.microsoft.com/office/drawing/2014/main" id="{4B413596-E6BA-D3A6-41B3-B9EC0D234A4C}"/>
              </a:ext>
            </a:extLst>
          </p:cNvPr>
          <p:cNvGrpSpPr>
            <a:grpSpLocks/>
          </p:cNvGrpSpPr>
          <p:nvPr/>
        </p:nvGrpSpPr>
        <p:grpSpPr bwMode="auto">
          <a:xfrm>
            <a:off x="0" y="1752600"/>
            <a:ext cx="9144000" cy="4724400"/>
            <a:chOff x="0" y="1104"/>
            <a:chExt cx="5760" cy="2976"/>
          </a:xfrm>
        </p:grpSpPr>
        <p:pic>
          <p:nvPicPr>
            <p:cNvPr id="31844" name="Picture 3" descr="neurona esuqema horitzontal">
              <a:extLst>
                <a:ext uri="{FF2B5EF4-FFF2-40B4-BE49-F238E27FC236}">
                  <a16:creationId xmlns:a16="http://schemas.microsoft.com/office/drawing/2014/main" id="{7BC68B4F-8783-320B-126E-AF86A6251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04"/>
              <a:ext cx="5760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45" name="Picture 4" descr="neurona horitzontal amielínica">
              <a:extLst>
                <a:ext uri="{FF2B5EF4-FFF2-40B4-BE49-F238E27FC236}">
                  <a16:creationId xmlns:a16="http://schemas.microsoft.com/office/drawing/2014/main" id="{ECF21B6A-6278-E028-49EE-7FAF44897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44"/>
              <a:ext cx="5760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47" name="Group 7">
            <a:extLst>
              <a:ext uri="{FF2B5EF4-FFF2-40B4-BE49-F238E27FC236}">
                <a16:creationId xmlns:a16="http://schemas.microsoft.com/office/drawing/2014/main" id="{D8983C95-D770-EFA6-2211-E17BF311CAA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676400"/>
            <a:ext cx="609600" cy="3627438"/>
            <a:chOff x="1776" y="1056"/>
            <a:chExt cx="384" cy="2285"/>
          </a:xfrm>
        </p:grpSpPr>
        <p:grpSp>
          <p:nvGrpSpPr>
            <p:cNvPr id="31836" name="Group 8">
              <a:extLst>
                <a:ext uri="{FF2B5EF4-FFF2-40B4-BE49-F238E27FC236}">
                  <a16:creationId xmlns:a16="http://schemas.microsoft.com/office/drawing/2014/main" id="{47A99467-5575-5F0D-F632-980D1C099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056"/>
              <a:ext cx="336" cy="701"/>
              <a:chOff x="2461" y="451"/>
              <a:chExt cx="527" cy="701"/>
            </a:xfrm>
          </p:grpSpPr>
          <p:sp>
            <p:nvSpPr>
              <p:cNvPr id="31841" name="Freeform 9">
                <a:extLst>
                  <a:ext uri="{FF2B5EF4-FFF2-40B4-BE49-F238E27FC236}">
                    <a16:creationId xmlns:a16="http://schemas.microsoft.com/office/drawing/2014/main" id="{B7375326-4470-9EEE-A657-1A783C7F9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42" name="Freeform 10">
                <a:extLst>
                  <a:ext uri="{FF2B5EF4-FFF2-40B4-BE49-F238E27FC236}">
                    <a16:creationId xmlns:a16="http://schemas.microsoft.com/office/drawing/2014/main" id="{59402596-F0A9-797C-85E2-AD5F53E80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43" name="Freeform 11">
                <a:extLst>
                  <a:ext uri="{FF2B5EF4-FFF2-40B4-BE49-F238E27FC236}">
                    <a16:creationId xmlns:a16="http://schemas.microsoft.com/office/drawing/2014/main" id="{85C12548-5D76-1F01-60BB-06813CF28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1837" name="Group 12">
              <a:extLst>
                <a:ext uri="{FF2B5EF4-FFF2-40B4-BE49-F238E27FC236}">
                  <a16:creationId xmlns:a16="http://schemas.microsoft.com/office/drawing/2014/main" id="{B9DC2AA7-3BA4-DB69-B982-3F35517C1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640"/>
              <a:ext cx="336" cy="701"/>
              <a:chOff x="2461" y="451"/>
              <a:chExt cx="527" cy="701"/>
            </a:xfrm>
          </p:grpSpPr>
          <p:sp>
            <p:nvSpPr>
              <p:cNvPr id="31838" name="Freeform 13">
                <a:extLst>
                  <a:ext uri="{FF2B5EF4-FFF2-40B4-BE49-F238E27FC236}">
                    <a16:creationId xmlns:a16="http://schemas.microsoft.com/office/drawing/2014/main" id="{4F2C9F81-8727-85E4-12DE-7432ABB6E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39" name="Freeform 14">
                <a:extLst>
                  <a:ext uri="{FF2B5EF4-FFF2-40B4-BE49-F238E27FC236}">
                    <a16:creationId xmlns:a16="http://schemas.microsoft.com/office/drawing/2014/main" id="{9CBF7FB9-40F8-170F-3E0C-844D12EA6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40" name="Freeform 15">
                <a:extLst>
                  <a:ext uri="{FF2B5EF4-FFF2-40B4-BE49-F238E27FC236}">
                    <a16:creationId xmlns:a16="http://schemas.microsoft.com/office/drawing/2014/main" id="{4965F683-9CAA-89C0-6B00-46C8C64B4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1748" name="Group 16">
            <a:extLst>
              <a:ext uri="{FF2B5EF4-FFF2-40B4-BE49-F238E27FC236}">
                <a16:creationId xmlns:a16="http://schemas.microsoft.com/office/drawing/2014/main" id="{59DD1102-6B99-A7A0-EDF4-085E88B57795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600200"/>
            <a:ext cx="1371600" cy="3703638"/>
            <a:chOff x="2112" y="1008"/>
            <a:chExt cx="864" cy="2333"/>
          </a:xfrm>
        </p:grpSpPr>
        <p:grpSp>
          <p:nvGrpSpPr>
            <p:cNvPr id="31828" name="Group 17">
              <a:extLst>
                <a:ext uri="{FF2B5EF4-FFF2-40B4-BE49-F238E27FC236}">
                  <a16:creationId xmlns:a16="http://schemas.microsoft.com/office/drawing/2014/main" id="{B8D4AFBA-27B6-BFB8-6F03-3CDAA04F92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008"/>
              <a:ext cx="336" cy="701"/>
              <a:chOff x="2461" y="451"/>
              <a:chExt cx="527" cy="701"/>
            </a:xfrm>
          </p:grpSpPr>
          <p:sp>
            <p:nvSpPr>
              <p:cNvPr id="31833" name="Freeform 18">
                <a:extLst>
                  <a:ext uri="{FF2B5EF4-FFF2-40B4-BE49-F238E27FC236}">
                    <a16:creationId xmlns:a16="http://schemas.microsoft.com/office/drawing/2014/main" id="{455A9505-AC1A-96F3-A49B-11BEC985E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34" name="Freeform 19">
                <a:extLst>
                  <a:ext uri="{FF2B5EF4-FFF2-40B4-BE49-F238E27FC236}">
                    <a16:creationId xmlns:a16="http://schemas.microsoft.com/office/drawing/2014/main" id="{64E1EBB4-9EF7-4208-60C2-170D7C734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35" name="Freeform 20">
                <a:extLst>
                  <a:ext uri="{FF2B5EF4-FFF2-40B4-BE49-F238E27FC236}">
                    <a16:creationId xmlns:a16="http://schemas.microsoft.com/office/drawing/2014/main" id="{ABF751F6-CDC6-0F8E-839B-089E5D3EF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1829" name="Group 21">
              <a:extLst>
                <a:ext uri="{FF2B5EF4-FFF2-40B4-BE49-F238E27FC236}">
                  <a16:creationId xmlns:a16="http://schemas.microsoft.com/office/drawing/2014/main" id="{25C90C2E-E87C-10C7-380C-6F9F03B25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40"/>
              <a:ext cx="336" cy="701"/>
              <a:chOff x="2461" y="451"/>
              <a:chExt cx="527" cy="701"/>
            </a:xfrm>
          </p:grpSpPr>
          <p:sp>
            <p:nvSpPr>
              <p:cNvPr id="31830" name="Freeform 22">
                <a:extLst>
                  <a:ext uri="{FF2B5EF4-FFF2-40B4-BE49-F238E27FC236}">
                    <a16:creationId xmlns:a16="http://schemas.microsoft.com/office/drawing/2014/main" id="{17F7D59C-8545-16EE-315A-649F9BABD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31" name="Freeform 23">
                <a:extLst>
                  <a:ext uri="{FF2B5EF4-FFF2-40B4-BE49-F238E27FC236}">
                    <a16:creationId xmlns:a16="http://schemas.microsoft.com/office/drawing/2014/main" id="{674201F1-F952-9FFD-358D-55E476354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32" name="Freeform 24">
                <a:extLst>
                  <a:ext uri="{FF2B5EF4-FFF2-40B4-BE49-F238E27FC236}">
                    <a16:creationId xmlns:a16="http://schemas.microsoft.com/office/drawing/2014/main" id="{234244F6-05D2-A5AD-767F-DB1B20553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1749" name="Group 25">
            <a:extLst>
              <a:ext uri="{FF2B5EF4-FFF2-40B4-BE49-F238E27FC236}">
                <a16:creationId xmlns:a16="http://schemas.microsoft.com/office/drawing/2014/main" id="{78D03C20-3D77-D448-7879-B192758BD4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600200"/>
            <a:ext cx="2057400" cy="3703638"/>
            <a:chOff x="2448" y="1008"/>
            <a:chExt cx="1296" cy="2333"/>
          </a:xfrm>
        </p:grpSpPr>
        <p:grpSp>
          <p:nvGrpSpPr>
            <p:cNvPr id="31820" name="Group 26">
              <a:extLst>
                <a:ext uri="{FF2B5EF4-FFF2-40B4-BE49-F238E27FC236}">
                  <a16:creationId xmlns:a16="http://schemas.microsoft.com/office/drawing/2014/main" id="{940E8958-192C-66ED-43C0-D79C98C79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08"/>
              <a:ext cx="336" cy="701"/>
              <a:chOff x="2461" y="451"/>
              <a:chExt cx="527" cy="701"/>
            </a:xfrm>
          </p:grpSpPr>
          <p:sp>
            <p:nvSpPr>
              <p:cNvPr id="31825" name="Freeform 27">
                <a:extLst>
                  <a:ext uri="{FF2B5EF4-FFF2-40B4-BE49-F238E27FC236}">
                    <a16:creationId xmlns:a16="http://schemas.microsoft.com/office/drawing/2014/main" id="{0F49ECA8-7F61-D01D-A3D8-AEFBF33DE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26" name="Freeform 28">
                <a:extLst>
                  <a:ext uri="{FF2B5EF4-FFF2-40B4-BE49-F238E27FC236}">
                    <a16:creationId xmlns:a16="http://schemas.microsoft.com/office/drawing/2014/main" id="{6EC666AC-4288-82DF-3C45-E2A37A4BB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27" name="Freeform 29">
                <a:extLst>
                  <a:ext uri="{FF2B5EF4-FFF2-40B4-BE49-F238E27FC236}">
                    <a16:creationId xmlns:a16="http://schemas.microsoft.com/office/drawing/2014/main" id="{CD76A4A9-5241-24A6-D3C4-6FE0CDC92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1821" name="Group 30">
              <a:extLst>
                <a:ext uri="{FF2B5EF4-FFF2-40B4-BE49-F238E27FC236}">
                  <a16:creationId xmlns:a16="http://schemas.microsoft.com/office/drawing/2014/main" id="{DA33278F-8F65-C111-C997-51DC9B3BD5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640"/>
              <a:ext cx="336" cy="701"/>
              <a:chOff x="2461" y="451"/>
              <a:chExt cx="527" cy="701"/>
            </a:xfrm>
          </p:grpSpPr>
          <p:sp>
            <p:nvSpPr>
              <p:cNvPr id="31822" name="Freeform 31">
                <a:extLst>
                  <a:ext uri="{FF2B5EF4-FFF2-40B4-BE49-F238E27FC236}">
                    <a16:creationId xmlns:a16="http://schemas.microsoft.com/office/drawing/2014/main" id="{B1C51B52-DDB4-5E8A-0C9B-FEFD791A5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23" name="Freeform 32">
                <a:extLst>
                  <a:ext uri="{FF2B5EF4-FFF2-40B4-BE49-F238E27FC236}">
                    <a16:creationId xmlns:a16="http://schemas.microsoft.com/office/drawing/2014/main" id="{8E7ED25C-2104-F76A-D370-5BBFE7792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24" name="Freeform 33">
                <a:extLst>
                  <a:ext uri="{FF2B5EF4-FFF2-40B4-BE49-F238E27FC236}">
                    <a16:creationId xmlns:a16="http://schemas.microsoft.com/office/drawing/2014/main" id="{3BBF7922-D862-C254-CD7A-6ADBAFBAF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1750" name="Group 34">
            <a:extLst>
              <a:ext uri="{FF2B5EF4-FFF2-40B4-BE49-F238E27FC236}">
                <a16:creationId xmlns:a16="http://schemas.microsoft.com/office/drawing/2014/main" id="{92856181-F341-2C24-839A-CD92F211CFD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76400"/>
            <a:ext cx="3276600" cy="3627438"/>
            <a:chOff x="3168" y="1056"/>
            <a:chExt cx="2064" cy="2285"/>
          </a:xfrm>
        </p:grpSpPr>
        <p:grpSp>
          <p:nvGrpSpPr>
            <p:cNvPr id="31812" name="Group 35">
              <a:extLst>
                <a:ext uri="{FF2B5EF4-FFF2-40B4-BE49-F238E27FC236}">
                  <a16:creationId xmlns:a16="http://schemas.microsoft.com/office/drawing/2014/main" id="{63431419-9374-CD58-FC0A-C4C224CB5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056"/>
              <a:ext cx="336" cy="701"/>
              <a:chOff x="2461" y="451"/>
              <a:chExt cx="527" cy="701"/>
            </a:xfrm>
          </p:grpSpPr>
          <p:sp>
            <p:nvSpPr>
              <p:cNvPr id="31817" name="Freeform 36">
                <a:extLst>
                  <a:ext uri="{FF2B5EF4-FFF2-40B4-BE49-F238E27FC236}">
                    <a16:creationId xmlns:a16="http://schemas.microsoft.com/office/drawing/2014/main" id="{8063B338-7DC1-4AA2-86CF-9F6FB699B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18" name="Freeform 37">
                <a:extLst>
                  <a:ext uri="{FF2B5EF4-FFF2-40B4-BE49-F238E27FC236}">
                    <a16:creationId xmlns:a16="http://schemas.microsoft.com/office/drawing/2014/main" id="{AC0FB4CF-D53F-7868-1646-AE1D77710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19" name="Freeform 38">
                <a:extLst>
                  <a:ext uri="{FF2B5EF4-FFF2-40B4-BE49-F238E27FC236}">
                    <a16:creationId xmlns:a16="http://schemas.microsoft.com/office/drawing/2014/main" id="{18847648-B11E-FA79-724A-7CD8FD130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1813" name="Group 39">
              <a:extLst>
                <a:ext uri="{FF2B5EF4-FFF2-40B4-BE49-F238E27FC236}">
                  <a16:creationId xmlns:a16="http://schemas.microsoft.com/office/drawing/2014/main" id="{9B25A10B-F48A-8AC6-5C47-C4DBED849A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640"/>
              <a:ext cx="336" cy="701"/>
              <a:chOff x="2461" y="451"/>
              <a:chExt cx="527" cy="701"/>
            </a:xfrm>
          </p:grpSpPr>
          <p:sp>
            <p:nvSpPr>
              <p:cNvPr id="31814" name="Freeform 40">
                <a:extLst>
                  <a:ext uri="{FF2B5EF4-FFF2-40B4-BE49-F238E27FC236}">
                    <a16:creationId xmlns:a16="http://schemas.microsoft.com/office/drawing/2014/main" id="{CB8B17E7-D4F5-39B9-A8EE-FA76F7DB1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15" name="Freeform 41">
                <a:extLst>
                  <a:ext uri="{FF2B5EF4-FFF2-40B4-BE49-F238E27FC236}">
                    <a16:creationId xmlns:a16="http://schemas.microsoft.com/office/drawing/2014/main" id="{EF771440-6F65-491D-F0CB-182549B65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16" name="Freeform 42">
                <a:extLst>
                  <a:ext uri="{FF2B5EF4-FFF2-40B4-BE49-F238E27FC236}">
                    <a16:creationId xmlns:a16="http://schemas.microsoft.com/office/drawing/2014/main" id="{2D45D7F1-26C9-3C3F-882B-E416771D9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1751" name="Group 43">
            <a:extLst>
              <a:ext uri="{FF2B5EF4-FFF2-40B4-BE49-F238E27FC236}">
                <a16:creationId xmlns:a16="http://schemas.microsoft.com/office/drawing/2014/main" id="{4CB35108-D3EE-BF51-CCFC-A75932806D9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600200"/>
            <a:ext cx="2819400" cy="3703638"/>
            <a:chOff x="2784" y="1008"/>
            <a:chExt cx="1776" cy="2333"/>
          </a:xfrm>
        </p:grpSpPr>
        <p:grpSp>
          <p:nvGrpSpPr>
            <p:cNvPr id="31804" name="Group 44">
              <a:extLst>
                <a:ext uri="{FF2B5EF4-FFF2-40B4-BE49-F238E27FC236}">
                  <a16:creationId xmlns:a16="http://schemas.microsoft.com/office/drawing/2014/main" id="{6B4935EC-7377-2CAD-023D-CA3A4464B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008"/>
              <a:ext cx="336" cy="701"/>
              <a:chOff x="2461" y="451"/>
              <a:chExt cx="527" cy="701"/>
            </a:xfrm>
          </p:grpSpPr>
          <p:sp>
            <p:nvSpPr>
              <p:cNvPr id="31809" name="Freeform 45">
                <a:extLst>
                  <a:ext uri="{FF2B5EF4-FFF2-40B4-BE49-F238E27FC236}">
                    <a16:creationId xmlns:a16="http://schemas.microsoft.com/office/drawing/2014/main" id="{C4BF667B-F197-2098-6EA9-DCB1006783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10" name="Freeform 46">
                <a:extLst>
                  <a:ext uri="{FF2B5EF4-FFF2-40B4-BE49-F238E27FC236}">
                    <a16:creationId xmlns:a16="http://schemas.microsoft.com/office/drawing/2014/main" id="{9BF6E692-48C6-27C7-2BD3-C2F4A35E1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11" name="Freeform 47">
                <a:extLst>
                  <a:ext uri="{FF2B5EF4-FFF2-40B4-BE49-F238E27FC236}">
                    <a16:creationId xmlns:a16="http://schemas.microsoft.com/office/drawing/2014/main" id="{57C79A60-D969-2A89-C859-F9B5FAAD8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1805" name="Group 48">
              <a:extLst>
                <a:ext uri="{FF2B5EF4-FFF2-40B4-BE49-F238E27FC236}">
                  <a16:creationId xmlns:a16="http://schemas.microsoft.com/office/drawing/2014/main" id="{3604A17A-61A4-0A80-AD4F-A25A5315A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640"/>
              <a:ext cx="336" cy="701"/>
              <a:chOff x="2461" y="451"/>
              <a:chExt cx="527" cy="701"/>
            </a:xfrm>
          </p:grpSpPr>
          <p:sp>
            <p:nvSpPr>
              <p:cNvPr id="31806" name="Freeform 49">
                <a:extLst>
                  <a:ext uri="{FF2B5EF4-FFF2-40B4-BE49-F238E27FC236}">
                    <a16:creationId xmlns:a16="http://schemas.microsoft.com/office/drawing/2014/main" id="{F5225501-45F8-3166-1322-4B386D9E5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07" name="Freeform 50">
                <a:extLst>
                  <a:ext uri="{FF2B5EF4-FFF2-40B4-BE49-F238E27FC236}">
                    <a16:creationId xmlns:a16="http://schemas.microsoft.com/office/drawing/2014/main" id="{A9E00DBB-FB50-A8C3-3D99-6E84B2AF6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08" name="Freeform 51">
                <a:extLst>
                  <a:ext uri="{FF2B5EF4-FFF2-40B4-BE49-F238E27FC236}">
                    <a16:creationId xmlns:a16="http://schemas.microsoft.com/office/drawing/2014/main" id="{1B056E63-EA9F-9B89-7A6B-4DF659F49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1752" name="Group 52">
            <a:extLst>
              <a:ext uri="{FF2B5EF4-FFF2-40B4-BE49-F238E27FC236}">
                <a16:creationId xmlns:a16="http://schemas.microsoft.com/office/drawing/2014/main" id="{53AC5A7F-DB3F-F7E2-1615-011223D8BE6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76400"/>
            <a:ext cx="3200400" cy="3627438"/>
            <a:chOff x="1824" y="1056"/>
            <a:chExt cx="2016" cy="2285"/>
          </a:xfrm>
        </p:grpSpPr>
        <p:grpSp>
          <p:nvGrpSpPr>
            <p:cNvPr id="31796" name="Group 53">
              <a:extLst>
                <a:ext uri="{FF2B5EF4-FFF2-40B4-BE49-F238E27FC236}">
                  <a16:creationId xmlns:a16="http://schemas.microsoft.com/office/drawing/2014/main" id="{D96431F0-22E5-C27E-11A8-41FFDC358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640"/>
              <a:ext cx="336" cy="701"/>
              <a:chOff x="2461" y="451"/>
              <a:chExt cx="527" cy="701"/>
            </a:xfrm>
          </p:grpSpPr>
          <p:sp>
            <p:nvSpPr>
              <p:cNvPr id="31801" name="Freeform 54">
                <a:extLst>
                  <a:ext uri="{FF2B5EF4-FFF2-40B4-BE49-F238E27FC236}">
                    <a16:creationId xmlns:a16="http://schemas.microsoft.com/office/drawing/2014/main" id="{2CCF41BE-4A52-F92D-450B-5FD629E87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02" name="Freeform 55">
                <a:extLst>
                  <a:ext uri="{FF2B5EF4-FFF2-40B4-BE49-F238E27FC236}">
                    <a16:creationId xmlns:a16="http://schemas.microsoft.com/office/drawing/2014/main" id="{DE055529-9D11-56C8-2E0E-52CF4DE7B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03" name="Freeform 56">
                <a:extLst>
                  <a:ext uri="{FF2B5EF4-FFF2-40B4-BE49-F238E27FC236}">
                    <a16:creationId xmlns:a16="http://schemas.microsoft.com/office/drawing/2014/main" id="{0D64B311-C96C-746E-45BD-D2E8F53A2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1797" name="Group 57">
              <a:extLst>
                <a:ext uri="{FF2B5EF4-FFF2-40B4-BE49-F238E27FC236}">
                  <a16:creationId xmlns:a16="http://schemas.microsoft.com/office/drawing/2014/main" id="{721140F2-7DA9-2E89-4AA9-739EF4BD5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056"/>
              <a:ext cx="336" cy="701"/>
              <a:chOff x="2461" y="451"/>
              <a:chExt cx="527" cy="701"/>
            </a:xfrm>
          </p:grpSpPr>
          <p:sp>
            <p:nvSpPr>
              <p:cNvPr id="31798" name="Freeform 58">
                <a:extLst>
                  <a:ext uri="{FF2B5EF4-FFF2-40B4-BE49-F238E27FC236}">
                    <a16:creationId xmlns:a16="http://schemas.microsoft.com/office/drawing/2014/main" id="{694EF188-70E5-9BB1-E3C9-BB05CC59C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99" name="Freeform 59">
                <a:extLst>
                  <a:ext uri="{FF2B5EF4-FFF2-40B4-BE49-F238E27FC236}">
                    <a16:creationId xmlns:a16="http://schemas.microsoft.com/office/drawing/2014/main" id="{05462DF7-F9E4-6C75-2EDB-D41BC4543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00" name="Freeform 60">
                <a:extLst>
                  <a:ext uri="{FF2B5EF4-FFF2-40B4-BE49-F238E27FC236}">
                    <a16:creationId xmlns:a16="http://schemas.microsoft.com/office/drawing/2014/main" id="{33446E72-462E-A81F-3A1C-42D64A540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1753" name="Group 61">
            <a:extLst>
              <a:ext uri="{FF2B5EF4-FFF2-40B4-BE49-F238E27FC236}">
                <a16:creationId xmlns:a16="http://schemas.microsoft.com/office/drawing/2014/main" id="{5EBECF9D-0EE1-8212-ADD1-9F147D95664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600200"/>
            <a:ext cx="2438400" cy="3703638"/>
            <a:chOff x="2640" y="1008"/>
            <a:chExt cx="1536" cy="2333"/>
          </a:xfrm>
        </p:grpSpPr>
        <p:grpSp>
          <p:nvGrpSpPr>
            <p:cNvPr id="31788" name="Group 62">
              <a:extLst>
                <a:ext uri="{FF2B5EF4-FFF2-40B4-BE49-F238E27FC236}">
                  <a16:creationId xmlns:a16="http://schemas.microsoft.com/office/drawing/2014/main" id="{166290C7-B2D1-482C-0951-D23DE56D6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640"/>
              <a:ext cx="336" cy="701"/>
              <a:chOff x="2461" y="451"/>
              <a:chExt cx="527" cy="701"/>
            </a:xfrm>
          </p:grpSpPr>
          <p:sp>
            <p:nvSpPr>
              <p:cNvPr id="31793" name="Freeform 63">
                <a:extLst>
                  <a:ext uri="{FF2B5EF4-FFF2-40B4-BE49-F238E27FC236}">
                    <a16:creationId xmlns:a16="http://schemas.microsoft.com/office/drawing/2014/main" id="{A7B2024E-6C61-E25C-7DC2-1F8EF4D0B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94" name="Freeform 64">
                <a:extLst>
                  <a:ext uri="{FF2B5EF4-FFF2-40B4-BE49-F238E27FC236}">
                    <a16:creationId xmlns:a16="http://schemas.microsoft.com/office/drawing/2014/main" id="{6A4BDB84-ABA2-E323-BDC0-E071B6D1B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95" name="Freeform 65">
                <a:extLst>
                  <a:ext uri="{FF2B5EF4-FFF2-40B4-BE49-F238E27FC236}">
                    <a16:creationId xmlns:a16="http://schemas.microsoft.com/office/drawing/2014/main" id="{C323F4C5-1610-8478-1EF0-8F3758B83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1789" name="Group 66">
              <a:extLst>
                <a:ext uri="{FF2B5EF4-FFF2-40B4-BE49-F238E27FC236}">
                  <a16:creationId xmlns:a16="http://schemas.microsoft.com/office/drawing/2014/main" id="{6EDFC890-BCFE-5F46-4392-B47F49A7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008"/>
              <a:ext cx="336" cy="701"/>
              <a:chOff x="2461" y="451"/>
              <a:chExt cx="527" cy="701"/>
            </a:xfrm>
          </p:grpSpPr>
          <p:sp>
            <p:nvSpPr>
              <p:cNvPr id="31790" name="Freeform 67">
                <a:extLst>
                  <a:ext uri="{FF2B5EF4-FFF2-40B4-BE49-F238E27FC236}">
                    <a16:creationId xmlns:a16="http://schemas.microsoft.com/office/drawing/2014/main" id="{E93B1A68-739F-6946-6C4D-A4ECDCC02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91" name="Freeform 68">
                <a:extLst>
                  <a:ext uri="{FF2B5EF4-FFF2-40B4-BE49-F238E27FC236}">
                    <a16:creationId xmlns:a16="http://schemas.microsoft.com/office/drawing/2014/main" id="{CB287ECF-314F-3569-6E76-6D33605B8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92" name="Freeform 69">
                <a:extLst>
                  <a:ext uri="{FF2B5EF4-FFF2-40B4-BE49-F238E27FC236}">
                    <a16:creationId xmlns:a16="http://schemas.microsoft.com/office/drawing/2014/main" id="{C23BF614-9849-89AD-7E0D-A386D45C7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1754" name="Group 70">
            <a:extLst>
              <a:ext uri="{FF2B5EF4-FFF2-40B4-BE49-F238E27FC236}">
                <a16:creationId xmlns:a16="http://schemas.microsoft.com/office/drawing/2014/main" id="{8B3A27FD-5C3B-AC40-8C43-0C6B07DF2D7E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600200"/>
            <a:ext cx="1752600" cy="3703638"/>
            <a:chOff x="3408" y="1008"/>
            <a:chExt cx="1104" cy="2333"/>
          </a:xfrm>
        </p:grpSpPr>
        <p:grpSp>
          <p:nvGrpSpPr>
            <p:cNvPr id="31780" name="Group 71">
              <a:extLst>
                <a:ext uri="{FF2B5EF4-FFF2-40B4-BE49-F238E27FC236}">
                  <a16:creationId xmlns:a16="http://schemas.microsoft.com/office/drawing/2014/main" id="{331280EE-84A9-1EC1-0AAA-1C5188B85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640"/>
              <a:ext cx="336" cy="701"/>
              <a:chOff x="2461" y="451"/>
              <a:chExt cx="527" cy="701"/>
            </a:xfrm>
          </p:grpSpPr>
          <p:sp>
            <p:nvSpPr>
              <p:cNvPr id="31785" name="Freeform 72">
                <a:extLst>
                  <a:ext uri="{FF2B5EF4-FFF2-40B4-BE49-F238E27FC236}">
                    <a16:creationId xmlns:a16="http://schemas.microsoft.com/office/drawing/2014/main" id="{7F9E947E-ECED-6AF2-164A-823F79AED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86" name="Freeform 73">
                <a:extLst>
                  <a:ext uri="{FF2B5EF4-FFF2-40B4-BE49-F238E27FC236}">
                    <a16:creationId xmlns:a16="http://schemas.microsoft.com/office/drawing/2014/main" id="{FD88E955-62C7-4912-ECCE-DFF6BBA1B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87" name="Freeform 74">
                <a:extLst>
                  <a:ext uri="{FF2B5EF4-FFF2-40B4-BE49-F238E27FC236}">
                    <a16:creationId xmlns:a16="http://schemas.microsoft.com/office/drawing/2014/main" id="{5CEE8262-7A05-8AD4-BC7A-4B3638506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1781" name="Group 75">
              <a:extLst>
                <a:ext uri="{FF2B5EF4-FFF2-40B4-BE49-F238E27FC236}">
                  <a16:creationId xmlns:a16="http://schemas.microsoft.com/office/drawing/2014/main" id="{68FB8531-75F2-62CB-33CE-37A21D8ED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08"/>
              <a:ext cx="336" cy="701"/>
              <a:chOff x="2461" y="451"/>
              <a:chExt cx="527" cy="701"/>
            </a:xfrm>
          </p:grpSpPr>
          <p:sp>
            <p:nvSpPr>
              <p:cNvPr id="31782" name="Freeform 76">
                <a:extLst>
                  <a:ext uri="{FF2B5EF4-FFF2-40B4-BE49-F238E27FC236}">
                    <a16:creationId xmlns:a16="http://schemas.microsoft.com/office/drawing/2014/main" id="{888108E7-5567-C6F4-9D3D-FA7F697B1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83" name="Freeform 77">
                <a:extLst>
                  <a:ext uri="{FF2B5EF4-FFF2-40B4-BE49-F238E27FC236}">
                    <a16:creationId xmlns:a16="http://schemas.microsoft.com/office/drawing/2014/main" id="{3CA3972E-F7B3-9237-1095-235E4EA0F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84" name="Freeform 78">
                <a:extLst>
                  <a:ext uri="{FF2B5EF4-FFF2-40B4-BE49-F238E27FC236}">
                    <a16:creationId xmlns:a16="http://schemas.microsoft.com/office/drawing/2014/main" id="{5ACAA752-7E93-F37D-BF8E-322022B37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1755" name="Group 79">
            <a:extLst>
              <a:ext uri="{FF2B5EF4-FFF2-40B4-BE49-F238E27FC236}">
                <a16:creationId xmlns:a16="http://schemas.microsoft.com/office/drawing/2014/main" id="{A637D180-E0F4-D07C-E2A1-6032168DA26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600200"/>
            <a:ext cx="990600" cy="3703638"/>
            <a:chOff x="4224" y="1008"/>
            <a:chExt cx="624" cy="2333"/>
          </a:xfrm>
        </p:grpSpPr>
        <p:grpSp>
          <p:nvGrpSpPr>
            <p:cNvPr id="31772" name="Group 80">
              <a:extLst>
                <a:ext uri="{FF2B5EF4-FFF2-40B4-BE49-F238E27FC236}">
                  <a16:creationId xmlns:a16="http://schemas.microsoft.com/office/drawing/2014/main" id="{B1DB1AEC-A1E2-1C6F-A8C3-D8CD68A6B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640"/>
              <a:ext cx="336" cy="701"/>
              <a:chOff x="2461" y="451"/>
              <a:chExt cx="527" cy="701"/>
            </a:xfrm>
          </p:grpSpPr>
          <p:sp>
            <p:nvSpPr>
              <p:cNvPr id="31777" name="Freeform 81">
                <a:extLst>
                  <a:ext uri="{FF2B5EF4-FFF2-40B4-BE49-F238E27FC236}">
                    <a16:creationId xmlns:a16="http://schemas.microsoft.com/office/drawing/2014/main" id="{7B1628ED-8CDB-393C-AE13-8EEA8601E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78" name="Freeform 82">
                <a:extLst>
                  <a:ext uri="{FF2B5EF4-FFF2-40B4-BE49-F238E27FC236}">
                    <a16:creationId xmlns:a16="http://schemas.microsoft.com/office/drawing/2014/main" id="{DAEBA4C3-8D87-4362-0121-2C3FCD89B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79" name="Freeform 83">
                <a:extLst>
                  <a:ext uri="{FF2B5EF4-FFF2-40B4-BE49-F238E27FC236}">
                    <a16:creationId xmlns:a16="http://schemas.microsoft.com/office/drawing/2014/main" id="{663306CC-1CA9-168F-6844-06EDDCAC4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1773" name="Group 84">
              <a:extLst>
                <a:ext uri="{FF2B5EF4-FFF2-40B4-BE49-F238E27FC236}">
                  <a16:creationId xmlns:a16="http://schemas.microsoft.com/office/drawing/2014/main" id="{34D2D1F2-370D-E0A2-5EE3-0BC24CA420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008"/>
              <a:ext cx="336" cy="701"/>
              <a:chOff x="2461" y="451"/>
              <a:chExt cx="527" cy="701"/>
            </a:xfrm>
          </p:grpSpPr>
          <p:sp>
            <p:nvSpPr>
              <p:cNvPr id="31774" name="Freeform 85">
                <a:extLst>
                  <a:ext uri="{FF2B5EF4-FFF2-40B4-BE49-F238E27FC236}">
                    <a16:creationId xmlns:a16="http://schemas.microsoft.com/office/drawing/2014/main" id="{84030374-8DBC-6A72-65A2-3766F9B47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75" name="Freeform 86">
                <a:extLst>
                  <a:ext uri="{FF2B5EF4-FFF2-40B4-BE49-F238E27FC236}">
                    <a16:creationId xmlns:a16="http://schemas.microsoft.com/office/drawing/2014/main" id="{6793841B-4459-09B3-12DF-4CDB31271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76" name="Freeform 87">
                <a:extLst>
                  <a:ext uri="{FF2B5EF4-FFF2-40B4-BE49-F238E27FC236}">
                    <a16:creationId xmlns:a16="http://schemas.microsoft.com/office/drawing/2014/main" id="{416D23DF-F9D4-F691-4292-701E6F06B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1756" name="Group 88">
            <a:extLst>
              <a:ext uri="{FF2B5EF4-FFF2-40B4-BE49-F238E27FC236}">
                <a16:creationId xmlns:a16="http://schemas.microsoft.com/office/drawing/2014/main" id="{AED7DA57-A2EC-59F3-D59C-BA81E65817D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676400"/>
            <a:ext cx="609600" cy="3627438"/>
            <a:chOff x="4848" y="1056"/>
            <a:chExt cx="384" cy="2285"/>
          </a:xfrm>
        </p:grpSpPr>
        <p:grpSp>
          <p:nvGrpSpPr>
            <p:cNvPr id="31764" name="Group 89">
              <a:extLst>
                <a:ext uri="{FF2B5EF4-FFF2-40B4-BE49-F238E27FC236}">
                  <a16:creationId xmlns:a16="http://schemas.microsoft.com/office/drawing/2014/main" id="{D8E44CB5-7567-7562-A09F-18B73C182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640"/>
              <a:ext cx="336" cy="701"/>
              <a:chOff x="2461" y="451"/>
              <a:chExt cx="527" cy="701"/>
            </a:xfrm>
          </p:grpSpPr>
          <p:sp>
            <p:nvSpPr>
              <p:cNvPr id="31769" name="Freeform 90">
                <a:extLst>
                  <a:ext uri="{FF2B5EF4-FFF2-40B4-BE49-F238E27FC236}">
                    <a16:creationId xmlns:a16="http://schemas.microsoft.com/office/drawing/2014/main" id="{D42EC358-EA96-9B1D-C6F1-6EEDB6A55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70" name="Freeform 91">
                <a:extLst>
                  <a:ext uri="{FF2B5EF4-FFF2-40B4-BE49-F238E27FC236}">
                    <a16:creationId xmlns:a16="http://schemas.microsoft.com/office/drawing/2014/main" id="{47F3A319-EE78-43A6-5ADD-16B01422D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71" name="Freeform 92">
                <a:extLst>
                  <a:ext uri="{FF2B5EF4-FFF2-40B4-BE49-F238E27FC236}">
                    <a16:creationId xmlns:a16="http://schemas.microsoft.com/office/drawing/2014/main" id="{C47F2D24-57F3-B6C8-2F64-AA833B16F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1765" name="Group 93">
              <a:extLst>
                <a:ext uri="{FF2B5EF4-FFF2-40B4-BE49-F238E27FC236}">
                  <a16:creationId xmlns:a16="http://schemas.microsoft.com/office/drawing/2014/main" id="{B4DF1711-2520-B4A3-03E1-AE1572ECC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056"/>
              <a:ext cx="336" cy="701"/>
              <a:chOff x="2461" y="451"/>
              <a:chExt cx="527" cy="701"/>
            </a:xfrm>
          </p:grpSpPr>
          <p:sp>
            <p:nvSpPr>
              <p:cNvPr id="31766" name="Freeform 94">
                <a:extLst>
                  <a:ext uri="{FF2B5EF4-FFF2-40B4-BE49-F238E27FC236}">
                    <a16:creationId xmlns:a16="http://schemas.microsoft.com/office/drawing/2014/main" id="{F5503B07-3F04-27CE-3A86-97C8A0DE4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1" y="451"/>
                <a:ext cx="197" cy="624"/>
              </a:xfrm>
              <a:custGeom>
                <a:avLst/>
                <a:gdLst>
                  <a:gd name="T0" fmla="*/ 47 w 197"/>
                  <a:gd name="T1" fmla="*/ 621 h 624"/>
                  <a:gd name="T2" fmla="*/ 11 w 197"/>
                  <a:gd name="T3" fmla="*/ 621 h 624"/>
                  <a:gd name="T4" fmla="*/ 111 w 197"/>
                  <a:gd name="T5" fmla="*/ 613 h 624"/>
                  <a:gd name="T6" fmla="*/ 128 w 197"/>
                  <a:gd name="T7" fmla="*/ 557 h 624"/>
                  <a:gd name="T8" fmla="*/ 144 w 197"/>
                  <a:gd name="T9" fmla="*/ 411 h 624"/>
                  <a:gd name="T10" fmla="*/ 160 w 197"/>
                  <a:gd name="T11" fmla="*/ 150 h 624"/>
                  <a:gd name="T12" fmla="*/ 165 w 197"/>
                  <a:gd name="T13" fmla="*/ 76 h 624"/>
                  <a:gd name="T14" fmla="*/ 172 w 197"/>
                  <a:gd name="T15" fmla="*/ 32 h 624"/>
                  <a:gd name="T16" fmla="*/ 185 w 197"/>
                  <a:gd name="T17" fmla="*/ 5 h 624"/>
                  <a:gd name="T18" fmla="*/ 197 w 197"/>
                  <a:gd name="T19" fmla="*/ 4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7"/>
                  <a:gd name="T31" fmla="*/ 0 h 624"/>
                  <a:gd name="T32" fmla="*/ 197 w 197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7" h="624">
                    <a:moveTo>
                      <a:pt x="47" y="621"/>
                    </a:moveTo>
                    <a:cubicBezTo>
                      <a:pt x="41" y="621"/>
                      <a:pt x="0" y="622"/>
                      <a:pt x="11" y="621"/>
                    </a:cubicBezTo>
                    <a:cubicBezTo>
                      <a:pt x="22" y="620"/>
                      <a:pt x="92" y="624"/>
                      <a:pt x="111" y="613"/>
                    </a:cubicBezTo>
                    <a:cubicBezTo>
                      <a:pt x="130" y="602"/>
                      <a:pt x="123" y="591"/>
                      <a:pt x="128" y="557"/>
                    </a:cubicBezTo>
                    <a:cubicBezTo>
                      <a:pt x="133" y="523"/>
                      <a:pt x="139" y="478"/>
                      <a:pt x="144" y="411"/>
                    </a:cubicBezTo>
                    <a:cubicBezTo>
                      <a:pt x="149" y="343"/>
                      <a:pt x="156" y="206"/>
                      <a:pt x="160" y="150"/>
                    </a:cubicBezTo>
                    <a:cubicBezTo>
                      <a:pt x="163" y="94"/>
                      <a:pt x="163" y="95"/>
                      <a:pt x="165" y="76"/>
                    </a:cubicBezTo>
                    <a:cubicBezTo>
                      <a:pt x="167" y="56"/>
                      <a:pt x="168" y="44"/>
                      <a:pt x="172" y="32"/>
                    </a:cubicBezTo>
                    <a:cubicBezTo>
                      <a:pt x="175" y="20"/>
                      <a:pt x="181" y="10"/>
                      <a:pt x="185" y="5"/>
                    </a:cubicBezTo>
                    <a:cubicBezTo>
                      <a:pt x="189" y="0"/>
                      <a:pt x="195" y="4"/>
                      <a:pt x="197" y="4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67" name="Freeform 95">
                <a:extLst>
                  <a:ext uri="{FF2B5EF4-FFF2-40B4-BE49-F238E27FC236}">
                    <a16:creationId xmlns:a16="http://schemas.microsoft.com/office/drawing/2014/main" id="{273CAF0D-BCC5-BFF4-E364-CDAF28E5D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453"/>
                <a:ext cx="138" cy="606"/>
              </a:xfrm>
              <a:custGeom>
                <a:avLst/>
                <a:gdLst>
                  <a:gd name="T0" fmla="*/ 0 w 420"/>
                  <a:gd name="T1" fmla="*/ 0 h 1360"/>
                  <a:gd name="T2" fmla="*/ 0 w 420"/>
                  <a:gd name="T3" fmla="*/ 0 h 1360"/>
                  <a:gd name="T4" fmla="*/ 0 w 420"/>
                  <a:gd name="T5" fmla="*/ 0 h 1360"/>
                  <a:gd name="T6" fmla="*/ 0 w 420"/>
                  <a:gd name="T7" fmla="*/ 0 h 1360"/>
                  <a:gd name="T8" fmla="*/ 0 w 420"/>
                  <a:gd name="T9" fmla="*/ 2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1360"/>
                  <a:gd name="T17" fmla="*/ 420 w 420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1360">
                    <a:moveTo>
                      <a:pt x="0" y="0"/>
                    </a:moveTo>
                    <a:cubicBezTo>
                      <a:pt x="12" y="4"/>
                      <a:pt x="53" y="7"/>
                      <a:pt x="74" y="24"/>
                    </a:cubicBezTo>
                    <a:cubicBezTo>
                      <a:pt x="95" y="41"/>
                      <a:pt x="108" y="54"/>
                      <a:pt x="126" y="101"/>
                    </a:cubicBezTo>
                    <a:cubicBezTo>
                      <a:pt x="144" y="147"/>
                      <a:pt x="133" y="92"/>
                      <a:pt x="182" y="302"/>
                    </a:cubicBezTo>
                    <a:cubicBezTo>
                      <a:pt x="231" y="511"/>
                      <a:pt x="371" y="1140"/>
                      <a:pt x="420" y="136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768" name="Freeform 96">
                <a:extLst>
                  <a:ext uri="{FF2B5EF4-FFF2-40B4-BE49-F238E27FC236}">
                    <a16:creationId xmlns:a16="http://schemas.microsoft.com/office/drawing/2014/main" id="{624588D6-BB2E-09AF-712B-4EB7E94E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1050"/>
                <a:ext cx="201" cy="102"/>
              </a:xfrm>
              <a:custGeom>
                <a:avLst/>
                <a:gdLst>
                  <a:gd name="T0" fmla="*/ 0 w 201"/>
                  <a:gd name="T1" fmla="*/ 8 h 102"/>
                  <a:gd name="T2" fmla="*/ 13 w 201"/>
                  <a:gd name="T3" fmla="*/ 73 h 102"/>
                  <a:gd name="T4" fmla="*/ 32 w 201"/>
                  <a:gd name="T5" fmla="*/ 98 h 102"/>
                  <a:gd name="T6" fmla="*/ 61 w 201"/>
                  <a:gd name="T7" fmla="*/ 94 h 102"/>
                  <a:gd name="T8" fmla="*/ 102 w 201"/>
                  <a:gd name="T9" fmla="*/ 73 h 102"/>
                  <a:gd name="T10" fmla="*/ 144 w 201"/>
                  <a:gd name="T11" fmla="*/ 18 h 102"/>
                  <a:gd name="T12" fmla="*/ 201 w 201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02"/>
                  <a:gd name="T23" fmla="*/ 201 w 201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02">
                    <a:moveTo>
                      <a:pt x="0" y="8"/>
                    </a:moveTo>
                    <a:cubicBezTo>
                      <a:pt x="2" y="19"/>
                      <a:pt x="8" y="58"/>
                      <a:pt x="13" y="73"/>
                    </a:cubicBezTo>
                    <a:cubicBezTo>
                      <a:pt x="18" y="88"/>
                      <a:pt x="23" y="94"/>
                      <a:pt x="32" y="98"/>
                    </a:cubicBezTo>
                    <a:cubicBezTo>
                      <a:pt x="40" y="102"/>
                      <a:pt x="49" y="98"/>
                      <a:pt x="61" y="94"/>
                    </a:cubicBezTo>
                    <a:cubicBezTo>
                      <a:pt x="73" y="90"/>
                      <a:pt x="88" y="86"/>
                      <a:pt x="102" y="73"/>
                    </a:cubicBezTo>
                    <a:cubicBezTo>
                      <a:pt x="116" y="60"/>
                      <a:pt x="128" y="30"/>
                      <a:pt x="144" y="18"/>
                    </a:cubicBezTo>
                    <a:cubicBezTo>
                      <a:pt x="160" y="6"/>
                      <a:pt x="189" y="4"/>
                      <a:pt x="201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6241" name="Text Box 97">
            <a:extLst>
              <a:ext uri="{FF2B5EF4-FFF2-40B4-BE49-F238E27FC236}">
                <a16:creationId xmlns:a16="http://schemas.microsoft.com/office/drawing/2014/main" id="{F5C20F2C-9887-A1E4-FC25-C3D13FF32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ES" sz="2400">
                <a:latin typeface="Arial Narrow" panose="020B0606020202030204" pitchFamily="34" charset="0"/>
              </a:rPr>
              <a:t> Lower energy expense (</a:t>
            </a:r>
            <a:r>
              <a:rPr lang="es-ES_tradnl" altLang="es-ES" sz="2000">
                <a:latin typeface="Arial Narrow" panose="020B0606020202030204" pitchFamily="34" charset="0"/>
              </a:rPr>
              <a:t>due to the fact that the Na+-K+ pump has to work very hard only in the nodes of ranvier after every action potential)</a:t>
            </a:r>
          </a:p>
        </p:txBody>
      </p:sp>
      <p:sp>
        <p:nvSpPr>
          <p:cNvPr id="31758" name="Text Box 98">
            <a:extLst>
              <a:ext uri="{FF2B5EF4-FFF2-40B4-BE49-F238E27FC236}">
                <a16:creationId xmlns:a16="http://schemas.microsoft.com/office/drawing/2014/main" id="{9DBE47F8-96B1-0B89-EA49-6F89B700C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3375"/>
            <a:ext cx="632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 b="1"/>
              <a:t>Advantages of saltatory conduction</a:t>
            </a:r>
            <a:endParaRPr lang="es-ES_tradnl" altLang="es-ES" sz="2000"/>
          </a:p>
        </p:txBody>
      </p:sp>
      <p:sp>
        <p:nvSpPr>
          <p:cNvPr id="31759" name="Rectangle 99">
            <a:extLst>
              <a:ext uri="{FF2B5EF4-FFF2-40B4-BE49-F238E27FC236}">
                <a16:creationId xmlns:a16="http://schemas.microsoft.com/office/drawing/2014/main" id="{CB0D6373-784E-484A-4FE1-6AA93EA04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584200"/>
            <a:ext cx="314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ES" sz="2400">
                <a:latin typeface="Arial Narrow" panose="020B0606020202030204" pitchFamily="34" charset="0"/>
              </a:rPr>
              <a:t> Higher conduction speed</a:t>
            </a:r>
            <a:endParaRPr lang="es-ES" altLang="es-ES" sz="2000">
              <a:latin typeface="Arial Narrow" panose="020B0606020202030204" pitchFamily="34" charset="0"/>
            </a:endParaRPr>
          </a:p>
        </p:txBody>
      </p:sp>
      <p:sp>
        <p:nvSpPr>
          <p:cNvPr id="31760" name="QuadreDeText 101">
            <a:extLst>
              <a:ext uri="{FF2B5EF4-FFF2-40B4-BE49-F238E27FC236}">
                <a16:creationId xmlns:a16="http://schemas.microsoft.com/office/drawing/2014/main" id="{1BB4C626-4D9C-224F-0051-62C51E8F7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6308725"/>
            <a:ext cx="403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latin typeface="Arial Narrow" panose="020B0606020202030204" pitchFamily="34" charset="0"/>
                <a:hlinkClick r:id="rId4"/>
              </a:rPr>
              <a:t>https://www.youtube.com/watch?v=ENE3z9lqQ-k</a:t>
            </a:r>
            <a:endParaRPr lang="es-ES" altLang="es-ES" sz="120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ES" altLang="es-ES" sz="1200">
              <a:latin typeface="Arial Narrow" panose="020B0606020202030204" pitchFamily="34" charset="0"/>
            </a:endParaRPr>
          </a:p>
        </p:txBody>
      </p:sp>
      <p:sp>
        <p:nvSpPr>
          <p:cNvPr id="31761" name="Text Box 6">
            <a:extLst>
              <a:ext uri="{FF2B5EF4-FFF2-40B4-BE49-F238E27FC236}">
                <a16:creationId xmlns:a16="http://schemas.microsoft.com/office/drawing/2014/main" id="{5CA099C6-7401-C2FB-3078-031D8CC97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38" y="15875"/>
            <a:ext cx="9147176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 b="1">
                <a:latin typeface="Arial Narrow" panose="020B0606020202030204" pitchFamily="34" charset="0"/>
              </a:rPr>
              <a:t>CONDUCTION OF ACTION POTENTIALS</a:t>
            </a:r>
            <a:endParaRPr lang="es-ES" altLang="es-ES" sz="2000" b="1">
              <a:latin typeface="Arial Narrow" panose="020B0606020202030204" pitchFamily="34" charset="0"/>
            </a:endParaRPr>
          </a:p>
        </p:txBody>
      </p:sp>
      <p:sp>
        <p:nvSpPr>
          <p:cNvPr id="31762" name="Text Box 5">
            <a:extLst>
              <a:ext uri="{FF2B5EF4-FFF2-40B4-BE49-F238E27FC236}">
                <a16:creationId xmlns:a16="http://schemas.microsoft.com/office/drawing/2014/main" id="{56182A0D-1E35-471B-BAF7-53798E3F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655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Myelinated</a:t>
            </a:r>
            <a:endParaRPr lang="es-ES" altLang="es-ES" sz="2400" b="1"/>
          </a:p>
        </p:txBody>
      </p:sp>
      <p:sp>
        <p:nvSpPr>
          <p:cNvPr id="31763" name="Text Box 6">
            <a:extLst>
              <a:ext uri="{FF2B5EF4-FFF2-40B4-BE49-F238E27FC236}">
                <a16:creationId xmlns:a16="http://schemas.microsoft.com/office/drawing/2014/main" id="{7C1194AA-93C2-5929-1855-4C431F68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288" y="3879850"/>
            <a:ext cx="26670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Unmyelinated</a:t>
            </a:r>
            <a:endParaRPr lang="es-ES" altLang="es-ES" sz="2400" b="1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659573C1-BD9C-07D2-D7EE-5511120B6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>
                <a:solidFill>
                  <a:srgbClr val="FF3300"/>
                </a:solidFill>
                <a:latin typeface="Arial Narrow" panose="020B0606020202030204" pitchFamily="34" charset="0"/>
              </a:rPr>
              <a:t>1. Myelin:</a:t>
            </a:r>
            <a:r>
              <a:rPr lang="es-ES_tradnl" altLang="es-ES" sz="2400" b="1">
                <a:latin typeface="Arial Narrow" panose="020B0606020202030204" pitchFamily="34" charset="0"/>
              </a:rPr>
              <a:t> Speed is higher in myelinated axons</a:t>
            </a:r>
            <a:endParaRPr lang="es-ES" altLang="es-ES" sz="2400" b="1">
              <a:solidFill>
                <a:srgbClr val="0066FF"/>
              </a:solidFill>
              <a:latin typeface="Arial Narrow" panose="020B0606020202030204" pitchFamily="34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9680F61E-5E33-A7EE-836E-BEE655D96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>
                <a:solidFill>
                  <a:srgbClr val="FF3300"/>
                </a:solidFill>
                <a:latin typeface="Arial Narrow" panose="020B0606020202030204" pitchFamily="34" charset="0"/>
              </a:rPr>
              <a:t>2. Axon diameter: </a:t>
            </a:r>
            <a:r>
              <a:rPr lang="es-ES_tradnl" altLang="es-ES" sz="2400" b="1">
                <a:solidFill>
                  <a:srgbClr val="0066FF"/>
                </a:solidFill>
                <a:latin typeface="Arial Narrow" panose="020B0606020202030204" pitchFamily="34" charset="0"/>
              </a:rPr>
              <a:t>Speed is higher in thicker axons</a:t>
            </a:r>
            <a:endParaRPr lang="es-ES" altLang="es-ES" sz="2400" b="1">
              <a:solidFill>
                <a:srgbClr val="0066FF"/>
              </a:solidFill>
              <a:latin typeface="Arial Narrow" panose="020B0606020202030204" pitchFamily="34" charset="0"/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04A1494D-C862-C366-E7E1-795A1A614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8659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 b="1">
                <a:latin typeface="Arial Narrow" panose="020B0606020202030204" pitchFamily="34" charset="0"/>
              </a:rPr>
              <a:t>Some invertebrate animals (such as squids) have very thick axons to compesate for the lack of myelin</a:t>
            </a:r>
            <a:endParaRPr lang="es-ES" altLang="es-ES" sz="2000" b="1">
              <a:latin typeface="Arial Narrow" panose="020B0606020202030204" pitchFamily="34" charset="0"/>
            </a:endParaRPr>
          </a:p>
        </p:txBody>
      </p:sp>
      <p:sp>
        <p:nvSpPr>
          <p:cNvPr id="32773" name="Text Box 32">
            <a:extLst>
              <a:ext uri="{FF2B5EF4-FFF2-40B4-BE49-F238E27FC236}">
                <a16:creationId xmlns:a16="http://schemas.microsoft.com/office/drawing/2014/main" id="{42B84C59-893B-4F44-22CC-027AF5FE9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620713"/>
            <a:ext cx="540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80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Speed of conduction of action potentials</a:t>
            </a:r>
          </a:p>
        </p:txBody>
      </p:sp>
      <p:sp>
        <p:nvSpPr>
          <p:cNvPr id="32774" name="QuadreDeText 9">
            <a:extLst>
              <a:ext uri="{FF2B5EF4-FFF2-40B4-BE49-F238E27FC236}">
                <a16:creationId xmlns:a16="http://schemas.microsoft.com/office/drawing/2014/main" id="{CED82171-DA90-98CA-1581-0466508F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096963"/>
            <a:ext cx="4795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800">
                <a:latin typeface="Arial Narrow" panose="020B0606020202030204" pitchFamily="34" charset="0"/>
              </a:rPr>
              <a:t>It depends mainly on</a:t>
            </a:r>
            <a:r>
              <a:rPr lang="es-ES" altLang="es-ES" sz="3600"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32775" name="Text Box 6">
            <a:extLst>
              <a:ext uri="{FF2B5EF4-FFF2-40B4-BE49-F238E27FC236}">
                <a16:creationId xmlns:a16="http://schemas.microsoft.com/office/drawing/2014/main" id="{92EC1CDA-2FA2-5A1D-1E3F-32F4CAA81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38" y="15875"/>
            <a:ext cx="9147176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 b="1">
                <a:latin typeface="Arial Narrow" panose="020B0606020202030204" pitchFamily="34" charset="0"/>
              </a:rPr>
              <a:t>CONDUCTION OF ACTION POTENTIALS</a:t>
            </a:r>
            <a:endParaRPr lang="es-ES" altLang="es-ES" sz="2000" b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FF634310-37AA-428E-7063-809F663B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 dirty="0">
                <a:latin typeface="Arial" panose="020B0604020202020204" pitchFamily="34" charset="0"/>
              </a:rPr>
              <a:t>CHANGES IN MEMBRANE POTENTIAL: Local </a:t>
            </a:r>
            <a:r>
              <a:rPr lang="es-ES_tradnl" altLang="en-US" sz="2000" b="1" dirty="0" err="1">
                <a:latin typeface="Arial" panose="020B0604020202020204" pitchFamily="34" charset="0"/>
              </a:rPr>
              <a:t>potentials</a:t>
            </a:r>
            <a:endParaRPr lang="es-ES" altLang="en-US" sz="2000" b="1" dirty="0">
              <a:latin typeface="Arial" panose="020B0604020202020204" pitchFamily="34" charset="0"/>
            </a:endParaRPr>
          </a:p>
        </p:txBody>
      </p:sp>
      <p:pic>
        <p:nvPicPr>
          <p:cNvPr id="6147" name="Picture 3" descr="neurona esuqema">
            <a:extLst>
              <a:ext uri="{FF2B5EF4-FFF2-40B4-BE49-F238E27FC236}">
                <a16:creationId xmlns:a16="http://schemas.microsoft.com/office/drawing/2014/main" id="{F5D3D64C-6861-F360-489E-E3C0A228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159861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8" name="Group 4">
            <a:extLst>
              <a:ext uri="{FF2B5EF4-FFF2-40B4-BE49-F238E27FC236}">
                <a16:creationId xmlns:a16="http://schemas.microsoft.com/office/drawing/2014/main" id="{2EB30D2F-EC27-655C-59D5-0C9BEC882785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836613"/>
            <a:ext cx="4033837" cy="4168775"/>
            <a:chOff x="2699" y="527"/>
            <a:chExt cx="2541" cy="2626"/>
          </a:xfrm>
        </p:grpSpPr>
        <p:sp>
          <p:nvSpPr>
            <p:cNvPr id="6152" name="Line 5">
              <a:extLst>
                <a:ext uri="{FF2B5EF4-FFF2-40B4-BE49-F238E27FC236}">
                  <a16:creationId xmlns:a16="http://schemas.microsoft.com/office/drawing/2014/main" id="{46071176-C490-9589-4EF2-A11B31C40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981"/>
              <a:ext cx="1" cy="1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53" name="Line 6">
              <a:extLst>
                <a:ext uri="{FF2B5EF4-FFF2-40B4-BE49-F238E27FC236}">
                  <a16:creationId xmlns:a16="http://schemas.microsoft.com/office/drawing/2014/main" id="{B10A98AD-88B8-69CC-BF2B-0D5E1CAE3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2976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54" name="Text Box 7">
              <a:extLst>
                <a:ext uri="{FF2B5EF4-FFF2-40B4-BE49-F238E27FC236}">
                  <a16:creationId xmlns:a16="http://schemas.microsoft.com/office/drawing/2014/main" id="{B93AD691-A948-E880-1153-EE28184EB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527"/>
              <a:ext cx="5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3600">
                  <a:latin typeface="Arial Narrow" panose="020B0606020202030204" pitchFamily="34" charset="0"/>
                </a:rPr>
                <a:t>mV</a:t>
              </a:r>
              <a:endParaRPr lang="ca-E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6155" name="Text Box 8">
              <a:extLst>
                <a:ext uri="{FF2B5EF4-FFF2-40B4-BE49-F238E27FC236}">
                  <a16:creationId xmlns:a16="http://schemas.microsoft.com/office/drawing/2014/main" id="{E54EC99E-8E2A-1F35-46D0-0C8F9603B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1" y="2749"/>
              <a:ext cx="40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3600">
                  <a:latin typeface="Arial Narrow" panose="020B0606020202030204" pitchFamily="34" charset="0"/>
                </a:rPr>
                <a:t>t</a:t>
              </a:r>
              <a:endParaRPr lang="ca-E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6156" name="Line 9">
              <a:extLst>
                <a:ext uri="{FF2B5EF4-FFF2-40B4-BE49-F238E27FC236}">
                  <a16:creationId xmlns:a16="http://schemas.microsoft.com/office/drawing/2014/main" id="{9C41099C-0CCD-D0EC-858E-750421A9D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2658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57" name="Text Box 10">
              <a:extLst>
                <a:ext uri="{FF2B5EF4-FFF2-40B4-BE49-F238E27FC236}">
                  <a16:creationId xmlns:a16="http://schemas.microsoft.com/office/drawing/2014/main" id="{7EFFB57A-738A-74F8-793D-F22946971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2862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-90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6158" name="Text Box 11">
              <a:extLst>
                <a:ext uri="{FF2B5EF4-FFF2-40B4-BE49-F238E27FC236}">
                  <a16:creationId xmlns:a16="http://schemas.microsoft.com/office/drawing/2014/main" id="{AF23C70A-AE32-8C01-9347-556A8E36E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522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-70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6159" name="Text Box 12">
              <a:extLst>
                <a:ext uri="{FF2B5EF4-FFF2-40B4-BE49-F238E27FC236}">
                  <a16:creationId xmlns:a16="http://schemas.microsoft.com/office/drawing/2014/main" id="{C79CCD4B-C9A2-C26F-098C-52AC155C6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796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0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6160" name="Text Box 13">
              <a:extLst>
                <a:ext uri="{FF2B5EF4-FFF2-40B4-BE49-F238E27FC236}">
                  <a16:creationId xmlns:a16="http://schemas.microsoft.com/office/drawing/2014/main" id="{20E77FE7-EA20-BC6A-ADE1-E22263CC8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981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+ 40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</p:grpSp>
      <p:sp>
        <p:nvSpPr>
          <p:cNvPr id="6149" name="Line 14">
            <a:extLst>
              <a:ext uri="{FF2B5EF4-FFF2-40B4-BE49-F238E27FC236}">
                <a16:creationId xmlns:a16="http://schemas.microsoft.com/office/drawing/2014/main" id="{57E72DD4-87E0-EA6B-9EFD-6F932D4F2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2565400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50" name="Freeform 15">
            <a:extLst>
              <a:ext uri="{FF2B5EF4-FFF2-40B4-BE49-F238E27FC236}">
                <a16:creationId xmlns:a16="http://schemas.microsoft.com/office/drawing/2014/main" id="{A59FB73A-5E6C-7BE2-1819-0B3CB9DE2E48}"/>
              </a:ext>
            </a:extLst>
          </p:cNvPr>
          <p:cNvSpPr>
            <a:spLocks/>
          </p:cNvSpPr>
          <p:nvPr/>
        </p:nvSpPr>
        <p:spPr bwMode="auto">
          <a:xfrm>
            <a:off x="5219700" y="3860800"/>
            <a:ext cx="576263" cy="381000"/>
          </a:xfrm>
          <a:custGeom>
            <a:avLst/>
            <a:gdLst>
              <a:gd name="T0" fmla="*/ 0 w 363"/>
              <a:gd name="T1" fmla="*/ 2147483646 h 118"/>
              <a:gd name="T2" fmla="*/ 2147483646 w 363"/>
              <a:gd name="T3" fmla="*/ 2147483646 h 118"/>
              <a:gd name="T4" fmla="*/ 2147483646 w 363"/>
              <a:gd name="T5" fmla="*/ 2147483646 h 118"/>
              <a:gd name="T6" fmla="*/ 2147483646 w 363"/>
              <a:gd name="T7" fmla="*/ 2147483646 h 118"/>
              <a:gd name="T8" fmla="*/ 2147483646 w 363"/>
              <a:gd name="T9" fmla="*/ 2147483646 h 118"/>
              <a:gd name="T10" fmla="*/ 2147483646 w 363"/>
              <a:gd name="T11" fmla="*/ 2147483646 h 118"/>
              <a:gd name="T12" fmla="*/ 2147483646 w 363"/>
              <a:gd name="T13" fmla="*/ 2147483646 h 1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"/>
              <a:gd name="T22" fmla="*/ 0 h 118"/>
              <a:gd name="T23" fmla="*/ 363 w 363"/>
              <a:gd name="T24" fmla="*/ 118 h 1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" h="118">
                <a:moveTo>
                  <a:pt x="0" y="118"/>
                </a:moveTo>
                <a:cubicBezTo>
                  <a:pt x="16" y="106"/>
                  <a:pt x="28" y="88"/>
                  <a:pt x="48" y="70"/>
                </a:cubicBezTo>
                <a:cubicBezTo>
                  <a:pt x="68" y="52"/>
                  <a:pt x="94" y="20"/>
                  <a:pt x="120" y="10"/>
                </a:cubicBezTo>
                <a:cubicBezTo>
                  <a:pt x="146" y="0"/>
                  <a:pt x="180" y="8"/>
                  <a:pt x="204" y="10"/>
                </a:cubicBezTo>
                <a:cubicBezTo>
                  <a:pt x="228" y="12"/>
                  <a:pt x="244" y="12"/>
                  <a:pt x="264" y="22"/>
                </a:cubicBezTo>
                <a:cubicBezTo>
                  <a:pt x="284" y="32"/>
                  <a:pt x="308" y="55"/>
                  <a:pt x="324" y="70"/>
                </a:cubicBezTo>
                <a:cubicBezTo>
                  <a:pt x="340" y="85"/>
                  <a:pt x="355" y="106"/>
                  <a:pt x="363" y="11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51" name="Text Box 16">
            <a:extLst>
              <a:ext uri="{FF2B5EF4-FFF2-40B4-BE49-F238E27FC236}">
                <a16:creationId xmlns:a16="http://schemas.microsoft.com/office/drawing/2014/main" id="{99CD2B9E-964B-2EDF-1361-AF0F4752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300663"/>
            <a:ext cx="3816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3600">
                <a:latin typeface="Arial Narrow" panose="020B0606020202030204" pitchFamily="34" charset="0"/>
              </a:rPr>
              <a:t>Depolarization</a:t>
            </a:r>
            <a:r>
              <a:rPr lang="es-ES" altLang="en-US" sz="2400">
                <a:latin typeface="Arial Narrow" panose="020B0606020202030204" pitchFamily="34" charset="0"/>
              </a:rPr>
              <a:t>(loss of inner negativity)</a:t>
            </a:r>
            <a:endParaRPr lang="ca-ES" altLang="en-US" sz="360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neurona esuqema">
            <a:extLst>
              <a:ext uri="{FF2B5EF4-FFF2-40B4-BE49-F238E27FC236}">
                <a16:creationId xmlns:a16="http://schemas.microsoft.com/office/drawing/2014/main" id="{5C6D9B16-FBEE-0CAB-1933-B62D2451C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159861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Group 4">
            <a:extLst>
              <a:ext uri="{FF2B5EF4-FFF2-40B4-BE49-F238E27FC236}">
                <a16:creationId xmlns:a16="http://schemas.microsoft.com/office/drawing/2014/main" id="{A7CE0482-607A-A7F4-379E-5E1A7A5445D7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836613"/>
            <a:ext cx="4033837" cy="4168775"/>
            <a:chOff x="2699" y="527"/>
            <a:chExt cx="2541" cy="2626"/>
          </a:xfrm>
        </p:grpSpPr>
        <p:sp>
          <p:nvSpPr>
            <p:cNvPr id="7176" name="Line 5">
              <a:extLst>
                <a:ext uri="{FF2B5EF4-FFF2-40B4-BE49-F238E27FC236}">
                  <a16:creationId xmlns:a16="http://schemas.microsoft.com/office/drawing/2014/main" id="{034E1CA9-B054-D871-C096-15610A2B1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981"/>
              <a:ext cx="1" cy="1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77" name="Line 6">
              <a:extLst>
                <a:ext uri="{FF2B5EF4-FFF2-40B4-BE49-F238E27FC236}">
                  <a16:creationId xmlns:a16="http://schemas.microsoft.com/office/drawing/2014/main" id="{06FE3472-315D-9C24-4160-8291616FE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2976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78" name="Text Box 7">
              <a:extLst>
                <a:ext uri="{FF2B5EF4-FFF2-40B4-BE49-F238E27FC236}">
                  <a16:creationId xmlns:a16="http://schemas.microsoft.com/office/drawing/2014/main" id="{074B5183-D3BA-0C21-94AF-30D3C01FA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527"/>
              <a:ext cx="54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3600">
                  <a:latin typeface="Arial Narrow" panose="020B0606020202030204" pitchFamily="34" charset="0"/>
                </a:rPr>
                <a:t>Vm</a:t>
              </a:r>
              <a:endParaRPr lang="ca-E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7179" name="Text Box 8">
              <a:extLst>
                <a:ext uri="{FF2B5EF4-FFF2-40B4-BE49-F238E27FC236}">
                  <a16:creationId xmlns:a16="http://schemas.microsoft.com/office/drawing/2014/main" id="{4B3E0D61-E205-BCB5-BAA0-39B6C71D4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1" y="2749"/>
              <a:ext cx="40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3600">
                  <a:latin typeface="Arial Narrow" panose="020B0606020202030204" pitchFamily="34" charset="0"/>
                </a:rPr>
                <a:t>t</a:t>
              </a:r>
              <a:endParaRPr lang="ca-E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id="{D0306653-E054-64DF-1DAF-F08BCF52A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2658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81" name="Text Box 10">
              <a:extLst>
                <a:ext uri="{FF2B5EF4-FFF2-40B4-BE49-F238E27FC236}">
                  <a16:creationId xmlns:a16="http://schemas.microsoft.com/office/drawing/2014/main" id="{661F7023-09D0-77A1-5657-E11F27F69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2862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-90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7182" name="Text Box 11">
              <a:extLst>
                <a:ext uri="{FF2B5EF4-FFF2-40B4-BE49-F238E27FC236}">
                  <a16:creationId xmlns:a16="http://schemas.microsoft.com/office/drawing/2014/main" id="{D6A1660E-BC10-684A-58A7-FF475A426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522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-70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7183" name="Text Box 12">
              <a:extLst>
                <a:ext uri="{FF2B5EF4-FFF2-40B4-BE49-F238E27FC236}">
                  <a16:creationId xmlns:a16="http://schemas.microsoft.com/office/drawing/2014/main" id="{6B7DBE3C-3997-E906-134C-A7E35A59F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796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0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7184" name="Text Box 13">
              <a:extLst>
                <a:ext uri="{FF2B5EF4-FFF2-40B4-BE49-F238E27FC236}">
                  <a16:creationId xmlns:a16="http://schemas.microsoft.com/office/drawing/2014/main" id="{1D30E83C-6C98-32B4-9057-1FE00D3F1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981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+ 40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</p:grpSp>
      <p:sp>
        <p:nvSpPr>
          <p:cNvPr id="7172" name="Freeform 14">
            <a:extLst>
              <a:ext uri="{FF2B5EF4-FFF2-40B4-BE49-F238E27FC236}">
                <a16:creationId xmlns:a16="http://schemas.microsoft.com/office/drawing/2014/main" id="{F8B3EAC5-97AF-535A-8F03-6D25945F286E}"/>
              </a:ext>
            </a:extLst>
          </p:cNvPr>
          <p:cNvSpPr>
            <a:spLocks/>
          </p:cNvSpPr>
          <p:nvPr/>
        </p:nvSpPr>
        <p:spPr bwMode="auto">
          <a:xfrm rot="-10484266">
            <a:off x="5233988" y="4224338"/>
            <a:ext cx="504825" cy="309562"/>
          </a:xfrm>
          <a:custGeom>
            <a:avLst/>
            <a:gdLst>
              <a:gd name="T0" fmla="*/ 0 w 363"/>
              <a:gd name="T1" fmla="*/ 2147483646 h 118"/>
              <a:gd name="T2" fmla="*/ 2147483646 w 363"/>
              <a:gd name="T3" fmla="*/ 2147483646 h 118"/>
              <a:gd name="T4" fmla="*/ 2147483646 w 363"/>
              <a:gd name="T5" fmla="*/ 2147483646 h 118"/>
              <a:gd name="T6" fmla="*/ 2147483646 w 363"/>
              <a:gd name="T7" fmla="*/ 2147483646 h 118"/>
              <a:gd name="T8" fmla="*/ 2147483646 w 363"/>
              <a:gd name="T9" fmla="*/ 2147483646 h 118"/>
              <a:gd name="T10" fmla="*/ 2147483646 w 363"/>
              <a:gd name="T11" fmla="*/ 2147483646 h 118"/>
              <a:gd name="T12" fmla="*/ 2147483646 w 363"/>
              <a:gd name="T13" fmla="*/ 2147483646 h 1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"/>
              <a:gd name="T22" fmla="*/ 0 h 118"/>
              <a:gd name="T23" fmla="*/ 363 w 363"/>
              <a:gd name="T24" fmla="*/ 118 h 1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" h="118">
                <a:moveTo>
                  <a:pt x="0" y="118"/>
                </a:moveTo>
                <a:cubicBezTo>
                  <a:pt x="16" y="106"/>
                  <a:pt x="28" y="88"/>
                  <a:pt x="48" y="70"/>
                </a:cubicBezTo>
                <a:cubicBezTo>
                  <a:pt x="68" y="52"/>
                  <a:pt x="94" y="20"/>
                  <a:pt x="120" y="10"/>
                </a:cubicBezTo>
                <a:cubicBezTo>
                  <a:pt x="146" y="0"/>
                  <a:pt x="180" y="8"/>
                  <a:pt x="204" y="10"/>
                </a:cubicBezTo>
                <a:cubicBezTo>
                  <a:pt x="228" y="12"/>
                  <a:pt x="244" y="12"/>
                  <a:pt x="264" y="22"/>
                </a:cubicBezTo>
                <a:cubicBezTo>
                  <a:pt x="284" y="32"/>
                  <a:pt x="308" y="55"/>
                  <a:pt x="324" y="70"/>
                </a:cubicBezTo>
                <a:cubicBezTo>
                  <a:pt x="340" y="85"/>
                  <a:pt x="355" y="106"/>
                  <a:pt x="363" y="11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3" name="Line 15">
            <a:extLst>
              <a:ext uri="{FF2B5EF4-FFF2-40B4-BE49-F238E27FC236}">
                <a16:creationId xmlns:a16="http://schemas.microsoft.com/office/drawing/2014/main" id="{D4E7033F-109C-60CE-9D71-D4E630EEE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133600"/>
            <a:ext cx="2881312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4" name="Text Box 16">
            <a:extLst>
              <a:ext uri="{FF2B5EF4-FFF2-40B4-BE49-F238E27FC236}">
                <a16:creationId xmlns:a16="http://schemas.microsoft.com/office/drawing/2014/main" id="{D3E39464-2552-A7E4-FE80-72D5AC675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300663"/>
            <a:ext cx="3816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3600">
                <a:latin typeface="Arial Narrow" panose="020B0606020202030204" pitchFamily="34" charset="0"/>
              </a:rPr>
              <a:t>Hyperpolarization </a:t>
            </a:r>
            <a:r>
              <a:rPr lang="es-ES" altLang="en-US" sz="2400">
                <a:latin typeface="Arial Narrow" panose="020B0606020202030204" pitchFamily="34" charset="0"/>
              </a:rPr>
              <a:t>(increased inner negativity)</a:t>
            </a:r>
            <a:endParaRPr lang="ca-ES" altLang="en-US" sz="3600">
              <a:latin typeface="Arial Narrow" panose="020B0606020202030204" pitchFamily="34" charset="0"/>
            </a:endParaRPr>
          </a:p>
        </p:txBody>
      </p:sp>
      <p:sp>
        <p:nvSpPr>
          <p:cNvPr id="7175" name="Text Box 2">
            <a:extLst>
              <a:ext uri="{FF2B5EF4-FFF2-40B4-BE49-F238E27FC236}">
                <a16:creationId xmlns:a16="http://schemas.microsoft.com/office/drawing/2014/main" id="{E61ABB5B-7ABC-5487-33D6-C4AD4057B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CHANGES IN MEMBRANE POTENTIAL: Local potentials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747B13C4-767A-9A88-C522-A56BAB022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765175"/>
            <a:ext cx="3240088" cy="5238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2800" b="1">
                <a:solidFill>
                  <a:schemeClr val="bg1"/>
                </a:solidFill>
                <a:latin typeface="Arial Narrow" panose="020B0606020202030204" pitchFamily="34" charset="0"/>
              </a:rPr>
              <a:t>LOCAL POTENTIAL</a:t>
            </a:r>
            <a:endParaRPr lang="en-GB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5CF9E72D-E189-B7F9-E071-47A2FEE9E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4968875" cy="461962"/>
          </a:xfrm>
          <a:prstGeom prst="rect">
            <a:avLst/>
          </a:prstGeom>
          <a:noFill/>
          <a:ln w="571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2400">
                <a:latin typeface="Arial Narrow" panose="020B0606020202030204" pitchFamily="34" charset="0"/>
              </a:rPr>
              <a:t>Small change in membrane potential</a:t>
            </a:r>
            <a:endParaRPr lang="en-GB" altLang="en-US" sz="24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4C1D722C-AAE9-23B8-1A2A-08B146C7D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08275"/>
            <a:ext cx="6021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latin typeface="Arial Narrow" panose="020B0606020202030204" pitchFamily="34" charset="0"/>
              </a:rPr>
              <a:t>Negativity of the membrane potential is LOWER compared to resting potential. 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A9F3F7B3-82A2-4641-6C25-67483C8C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05038"/>
            <a:ext cx="2413000" cy="4619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 b="1">
                <a:solidFill>
                  <a:schemeClr val="bg1"/>
                </a:solidFill>
                <a:latin typeface="Arial Narrow" panose="020B0606020202030204" pitchFamily="34" charset="0"/>
              </a:rPr>
              <a:t>DEPOLARIZATION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723A0DB5-1EF5-4EA7-A05A-06F7253E7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3754438"/>
            <a:ext cx="3016250" cy="46196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 b="1">
                <a:solidFill>
                  <a:schemeClr val="bg1"/>
                </a:solidFill>
                <a:latin typeface="Arial Narrow" panose="020B0606020202030204" pitchFamily="34" charset="0"/>
              </a:rPr>
              <a:t>HYPERPOLARIZATION:</a:t>
            </a:r>
            <a:endParaRPr lang="es-ES" altLang="en-US" sz="24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D04D290F-0B79-0F9B-E46C-CDADABB89CB4}"/>
              </a:ext>
            </a:extLst>
          </p:cNvPr>
          <p:cNvGrpSpPr>
            <a:grpSpLocks/>
          </p:cNvGrpSpPr>
          <p:nvPr/>
        </p:nvGrpSpPr>
        <p:grpSpPr bwMode="auto">
          <a:xfrm>
            <a:off x="6535738" y="2276475"/>
            <a:ext cx="2400300" cy="1512888"/>
            <a:chOff x="4150" y="1117"/>
            <a:chExt cx="1512" cy="953"/>
          </a:xfrm>
        </p:grpSpPr>
        <p:pic>
          <p:nvPicPr>
            <p:cNvPr id="9229" name="Picture 10" descr="pep bear">
              <a:extLst>
                <a:ext uri="{FF2B5EF4-FFF2-40B4-BE49-F238E27FC236}">
                  <a16:creationId xmlns:a16="http://schemas.microsoft.com/office/drawing/2014/main" id="{72D41669-53EA-861D-350F-CA070146E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25" t="55257" b="8047"/>
            <a:stretch>
              <a:fillRect/>
            </a:stretch>
          </p:blipFill>
          <p:spPr bwMode="auto">
            <a:xfrm>
              <a:off x="4150" y="1117"/>
              <a:ext cx="1512" cy="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0" name="Freeform 11">
              <a:extLst>
                <a:ext uri="{FF2B5EF4-FFF2-40B4-BE49-F238E27FC236}">
                  <a16:creationId xmlns:a16="http://schemas.microsoft.com/office/drawing/2014/main" id="{DC181148-F83F-2DCF-7BEC-F794DB33A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630"/>
              <a:ext cx="1351" cy="304"/>
            </a:xfrm>
            <a:custGeom>
              <a:avLst/>
              <a:gdLst>
                <a:gd name="T0" fmla="*/ 0 w 1351"/>
                <a:gd name="T1" fmla="*/ 304 h 304"/>
                <a:gd name="T2" fmla="*/ 45 w 1351"/>
                <a:gd name="T3" fmla="*/ 213 h 304"/>
                <a:gd name="T4" fmla="*/ 159 w 1351"/>
                <a:gd name="T5" fmla="*/ 68 h 304"/>
                <a:gd name="T6" fmla="*/ 295 w 1351"/>
                <a:gd name="T7" fmla="*/ 4 h 304"/>
                <a:gd name="T8" fmla="*/ 439 w 1351"/>
                <a:gd name="T9" fmla="*/ 44 h 304"/>
                <a:gd name="T10" fmla="*/ 611 w 1351"/>
                <a:gd name="T11" fmla="*/ 136 h 304"/>
                <a:gd name="T12" fmla="*/ 771 w 1351"/>
                <a:gd name="T13" fmla="*/ 213 h 304"/>
                <a:gd name="T14" fmla="*/ 963 w 1351"/>
                <a:gd name="T15" fmla="*/ 256 h 304"/>
                <a:gd name="T16" fmla="*/ 1351 w 1351"/>
                <a:gd name="T17" fmla="*/ 292 h 3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51"/>
                <a:gd name="T28" fmla="*/ 0 h 304"/>
                <a:gd name="T29" fmla="*/ 1351 w 1351"/>
                <a:gd name="T30" fmla="*/ 304 h 3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51" h="304">
                  <a:moveTo>
                    <a:pt x="0" y="304"/>
                  </a:moveTo>
                  <a:cubicBezTo>
                    <a:pt x="11" y="277"/>
                    <a:pt x="19" y="252"/>
                    <a:pt x="45" y="213"/>
                  </a:cubicBezTo>
                  <a:cubicBezTo>
                    <a:pt x="71" y="174"/>
                    <a:pt x="117" y="103"/>
                    <a:pt x="159" y="68"/>
                  </a:cubicBezTo>
                  <a:cubicBezTo>
                    <a:pt x="201" y="33"/>
                    <a:pt x="248" y="8"/>
                    <a:pt x="295" y="4"/>
                  </a:cubicBezTo>
                  <a:cubicBezTo>
                    <a:pt x="342" y="0"/>
                    <a:pt x="386" y="22"/>
                    <a:pt x="439" y="44"/>
                  </a:cubicBezTo>
                  <a:cubicBezTo>
                    <a:pt x="492" y="66"/>
                    <a:pt x="556" y="108"/>
                    <a:pt x="611" y="136"/>
                  </a:cubicBezTo>
                  <a:cubicBezTo>
                    <a:pt x="666" y="164"/>
                    <a:pt x="712" y="193"/>
                    <a:pt x="771" y="213"/>
                  </a:cubicBezTo>
                  <a:cubicBezTo>
                    <a:pt x="830" y="233"/>
                    <a:pt x="866" y="243"/>
                    <a:pt x="963" y="256"/>
                  </a:cubicBezTo>
                  <a:cubicBezTo>
                    <a:pt x="1060" y="269"/>
                    <a:pt x="1270" y="285"/>
                    <a:pt x="1351" y="292"/>
                  </a:cubicBez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1953A364-9D0B-7165-7F87-004B35C8DC39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5013325"/>
            <a:ext cx="2400300" cy="1439863"/>
            <a:chOff x="2381" y="3203"/>
            <a:chExt cx="1512" cy="907"/>
          </a:xfrm>
        </p:grpSpPr>
        <p:pic>
          <p:nvPicPr>
            <p:cNvPr id="9227" name="Picture 15" descr="pip bear">
              <a:extLst>
                <a:ext uri="{FF2B5EF4-FFF2-40B4-BE49-F238E27FC236}">
                  <a16:creationId xmlns:a16="http://schemas.microsoft.com/office/drawing/2014/main" id="{35304788-1F2C-9BD6-9E21-250630F48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25" t="58723" b="6418"/>
            <a:stretch>
              <a:fillRect/>
            </a:stretch>
          </p:blipFill>
          <p:spPr bwMode="auto">
            <a:xfrm>
              <a:off x="2381" y="3203"/>
              <a:ext cx="1512" cy="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Freeform 17">
              <a:extLst>
                <a:ext uri="{FF2B5EF4-FFF2-40B4-BE49-F238E27FC236}">
                  <a16:creationId xmlns:a16="http://schemas.microsoft.com/office/drawing/2014/main" id="{4F614611-ADFF-2D0E-B84C-F3FE0F7E8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3657"/>
              <a:ext cx="1168" cy="286"/>
            </a:xfrm>
            <a:custGeom>
              <a:avLst/>
              <a:gdLst>
                <a:gd name="T0" fmla="*/ 0 w 1168"/>
                <a:gd name="T1" fmla="*/ 0 h 286"/>
                <a:gd name="T2" fmla="*/ 36 w 1168"/>
                <a:gd name="T3" fmla="*/ 111 h 286"/>
                <a:gd name="T4" fmla="*/ 96 w 1168"/>
                <a:gd name="T5" fmla="*/ 215 h 286"/>
                <a:gd name="T6" fmla="*/ 164 w 1168"/>
                <a:gd name="T7" fmla="*/ 275 h 286"/>
                <a:gd name="T8" fmla="*/ 292 w 1168"/>
                <a:gd name="T9" fmla="*/ 279 h 286"/>
                <a:gd name="T10" fmla="*/ 444 w 1168"/>
                <a:gd name="T11" fmla="*/ 235 h 286"/>
                <a:gd name="T12" fmla="*/ 596 w 1168"/>
                <a:gd name="T13" fmla="*/ 171 h 286"/>
                <a:gd name="T14" fmla="*/ 764 w 1168"/>
                <a:gd name="T15" fmla="*/ 103 h 286"/>
                <a:gd name="T16" fmla="*/ 944 w 1168"/>
                <a:gd name="T17" fmla="*/ 47 h 286"/>
                <a:gd name="T18" fmla="*/ 1120 w 1168"/>
                <a:gd name="T19" fmla="*/ 11 h 286"/>
                <a:gd name="T20" fmla="*/ 1168 w 1168"/>
                <a:gd name="T21" fmla="*/ 7 h 2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68"/>
                <a:gd name="T34" fmla="*/ 0 h 286"/>
                <a:gd name="T35" fmla="*/ 1168 w 1168"/>
                <a:gd name="T36" fmla="*/ 286 h 2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68" h="286">
                  <a:moveTo>
                    <a:pt x="0" y="0"/>
                  </a:moveTo>
                  <a:cubicBezTo>
                    <a:pt x="6" y="18"/>
                    <a:pt x="20" y="75"/>
                    <a:pt x="36" y="111"/>
                  </a:cubicBezTo>
                  <a:cubicBezTo>
                    <a:pt x="52" y="147"/>
                    <a:pt x="75" y="188"/>
                    <a:pt x="96" y="215"/>
                  </a:cubicBezTo>
                  <a:cubicBezTo>
                    <a:pt x="117" y="242"/>
                    <a:pt x="131" y="264"/>
                    <a:pt x="164" y="275"/>
                  </a:cubicBezTo>
                  <a:cubicBezTo>
                    <a:pt x="197" y="286"/>
                    <a:pt x="245" y="286"/>
                    <a:pt x="292" y="279"/>
                  </a:cubicBezTo>
                  <a:cubicBezTo>
                    <a:pt x="339" y="272"/>
                    <a:pt x="393" y="253"/>
                    <a:pt x="444" y="235"/>
                  </a:cubicBezTo>
                  <a:cubicBezTo>
                    <a:pt x="495" y="217"/>
                    <a:pt x="543" y="193"/>
                    <a:pt x="596" y="171"/>
                  </a:cubicBezTo>
                  <a:cubicBezTo>
                    <a:pt x="649" y="149"/>
                    <a:pt x="706" y="124"/>
                    <a:pt x="764" y="103"/>
                  </a:cubicBezTo>
                  <a:cubicBezTo>
                    <a:pt x="822" y="82"/>
                    <a:pt x="885" y="62"/>
                    <a:pt x="944" y="47"/>
                  </a:cubicBezTo>
                  <a:cubicBezTo>
                    <a:pt x="1003" y="32"/>
                    <a:pt x="1083" y="18"/>
                    <a:pt x="1120" y="11"/>
                  </a:cubicBezTo>
                  <a:cubicBezTo>
                    <a:pt x="1157" y="4"/>
                    <a:pt x="1158" y="9"/>
                    <a:pt x="1168" y="7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" name="Rectangle 5">
            <a:extLst>
              <a:ext uri="{FF2B5EF4-FFF2-40B4-BE49-F238E27FC236}">
                <a16:creationId xmlns:a16="http://schemas.microsoft.com/office/drawing/2014/main" id="{C2835C1F-5555-FD0B-2036-422FDAB8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4264025"/>
            <a:ext cx="60213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latin typeface="Arial Narrow" panose="020B0606020202030204" pitchFamily="34" charset="0"/>
              </a:rPr>
              <a:t>Negativity of the membrane potential is HIGHER compared to resting potential. </a:t>
            </a:r>
          </a:p>
        </p:txBody>
      </p:sp>
      <p:sp>
        <p:nvSpPr>
          <p:cNvPr id="9226" name="Text Box 3">
            <a:extLst>
              <a:ext uri="{FF2B5EF4-FFF2-40B4-BE49-F238E27FC236}">
                <a16:creationId xmlns:a16="http://schemas.microsoft.com/office/drawing/2014/main" id="{B639C812-775D-1451-E2A3-67D1BAF21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 dirty="0">
                <a:latin typeface="Arial" panose="020B0604020202020204" pitchFamily="34" charset="0"/>
              </a:rPr>
              <a:t>CHANGES IN MEMBRANE POTENTIAL: Local </a:t>
            </a:r>
            <a:r>
              <a:rPr lang="es-ES_tradnl" altLang="en-US" sz="2000" b="1" dirty="0" err="1">
                <a:latin typeface="Arial" panose="020B0604020202020204" pitchFamily="34" charset="0"/>
              </a:rPr>
              <a:t>potentials</a:t>
            </a:r>
            <a:endParaRPr lang="es-ES" altLang="en-US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  <p:bldP spid="27653" grpId="0"/>
      <p:bldP spid="27655" grpId="0" animBg="1"/>
      <p:bldP spid="27656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F9971920-FA0B-CC6B-1512-5343C82D9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5038"/>
            <a:ext cx="9072563" cy="315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ES_tradnl" sz="2400" dirty="0">
                <a:latin typeface="+mn-lt"/>
                <a:sym typeface="Wingdings" pitchFamily="2" charset="2"/>
              </a:rPr>
              <a:t>  </a:t>
            </a:r>
            <a:r>
              <a:rPr lang="es-ES_tradnl" sz="2400" dirty="0" err="1">
                <a:latin typeface="+mn-lt"/>
                <a:sym typeface="Wingdings" pitchFamily="2" charset="2"/>
              </a:rPr>
              <a:t>Present</a:t>
            </a:r>
            <a:r>
              <a:rPr lang="es-ES_tradnl" sz="2400" dirty="0">
                <a:latin typeface="+mn-lt"/>
                <a:sym typeface="Wingdings" pitchFamily="2" charset="2"/>
              </a:rPr>
              <a:t> in </a:t>
            </a:r>
            <a:r>
              <a:rPr lang="es-ES_tradnl" sz="2400" dirty="0" err="1">
                <a:latin typeface="+mn-lt"/>
                <a:sym typeface="Wingdings" pitchFamily="2" charset="2"/>
              </a:rPr>
              <a:t>all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cells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  <a:defRPr/>
            </a:pPr>
            <a:endParaRPr lang="es-ES_tradnl" sz="2400" dirty="0">
              <a:latin typeface="+mn-lt"/>
              <a:sym typeface="Wingdings" pitchFamily="2" charset="2"/>
            </a:endParaRP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Their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amplitude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is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proportional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to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stimulus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intensity</a:t>
            </a:r>
            <a:endParaRPr lang="es-ES_tradnl" sz="2400" dirty="0">
              <a:latin typeface="+mn-lt"/>
              <a:sym typeface="Wingdings" pitchFamily="2" charset="2"/>
            </a:endParaRP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  <a:defRPr/>
            </a:pPr>
            <a:endParaRPr lang="es-ES_tradnl" sz="2400" dirty="0">
              <a:latin typeface="+mn-lt"/>
              <a:sym typeface="Wingdings" pitchFamily="2" charset="2"/>
            </a:endParaRP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ES_tradnl" sz="2400" dirty="0">
                <a:latin typeface="+mn-lt"/>
                <a:sym typeface="Wingdings" pitchFamily="2" charset="2"/>
              </a:rPr>
              <a:t> Can </a:t>
            </a:r>
            <a:r>
              <a:rPr lang="es-ES_tradnl" sz="2400" dirty="0" err="1">
                <a:latin typeface="+mn-lt"/>
                <a:sym typeface="Wingdings" pitchFamily="2" charset="2"/>
              </a:rPr>
              <a:t>be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generated</a:t>
            </a:r>
            <a:r>
              <a:rPr lang="es-ES_tradnl" sz="2400" dirty="0">
                <a:latin typeface="+mn-lt"/>
                <a:sym typeface="Wingdings" pitchFamily="2" charset="2"/>
              </a:rPr>
              <a:t> in </a:t>
            </a:r>
            <a:r>
              <a:rPr lang="es-ES_tradnl" sz="2400" dirty="0" err="1">
                <a:latin typeface="+mn-lt"/>
                <a:sym typeface="Wingdings" pitchFamily="2" charset="2"/>
              </a:rPr>
              <a:t>any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part</a:t>
            </a:r>
            <a:r>
              <a:rPr lang="es-ES_tradnl" sz="2400" dirty="0">
                <a:latin typeface="+mn-lt"/>
                <a:sym typeface="Wingdings" pitchFamily="2" charset="2"/>
              </a:rPr>
              <a:t> of </a:t>
            </a:r>
            <a:r>
              <a:rPr lang="es-ES_tradnl" sz="2400" dirty="0" err="1">
                <a:latin typeface="+mn-lt"/>
                <a:sym typeface="Wingdings" pitchFamily="2" charset="2"/>
              </a:rPr>
              <a:t>the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neuron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membrane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s-ES_tradnl" sz="2400" dirty="0">
                <a:latin typeface="+mn-lt"/>
                <a:sym typeface="Wingdings" pitchFamily="2" charset="2"/>
              </a:rPr>
              <a:t>(soma, </a:t>
            </a:r>
            <a:r>
              <a:rPr lang="es-ES_tradnl" sz="2400" dirty="0" err="1">
                <a:latin typeface="+mn-lt"/>
                <a:sym typeface="Wingdings" pitchFamily="2" charset="2"/>
              </a:rPr>
              <a:t>dendrites</a:t>
            </a:r>
            <a:r>
              <a:rPr lang="es-ES_tradnl" sz="2400" dirty="0">
                <a:latin typeface="+mn-lt"/>
                <a:sym typeface="Wingdings" pitchFamily="2" charset="2"/>
              </a:rPr>
              <a:t>, </a:t>
            </a:r>
            <a:r>
              <a:rPr lang="es-ES_tradnl" sz="2400" dirty="0" err="1">
                <a:latin typeface="+mn-lt"/>
                <a:sym typeface="Wingdings" pitchFamily="2" charset="2"/>
              </a:rPr>
              <a:t>axon</a:t>
            </a:r>
            <a:r>
              <a:rPr lang="es-ES_tradnl" sz="2400" dirty="0">
                <a:latin typeface="+mn-lt"/>
                <a:sym typeface="Wingdings" pitchFamily="2" charset="2"/>
              </a:rPr>
              <a:t>)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defRPr/>
            </a:pPr>
            <a:endParaRPr lang="es-ES_tradnl" sz="2400" dirty="0">
              <a:latin typeface="+mn-lt"/>
              <a:sym typeface="Wingdings" pitchFamily="2" charset="2"/>
            </a:endParaRP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ES_tradnl" sz="2400" dirty="0" err="1">
                <a:latin typeface="+mn-lt"/>
                <a:sym typeface="Wingdings" pitchFamily="2" charset="2"/>
              </a:rPr>
              <a:t>Electrotonic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or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passive</a:t>
            </a:r>
            <a:r>
              <a:rPr lang="es-ES_tradnl" sz="2400" dirty="0">
                <a:latin typeface="+mn-lt"/>
                <a:sym typeface="Wingdings" pitchFamily="2" charset="2"/>
              </a:rPr>
              <a:t> </a:t>
            </a:r>
            <a:r>
              <a:rPr lang="es-ES_tradnl" sz="2400" dirty="0" err="1">
                <a:latin typeface="+mn-lt"/>
                <a:sym typeface="Wingdings" pitchFamily="2" charset="2"/>
              </a:rPr>
              <a:t>conduction</a:t>
            </a:r>
            <a:r>
              <a:rPr lang="es-ES_tradnl" sz="2400" dirty="0">
                <a:latin typeface="+mn-lt"/>
                <a:sym typeface="Wingdings" pitchFamily="2" charset="2"/>
              </a:rPr>
              <a:t> (spread) </a:t>
            </a:r>
            <a:endParaRPr lang="es-ES" sz="2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4EE9EAFB-1577-D99A-2A5E-FCF593E44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726113"/>
            <a:ext cx="4032250" cy="70802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n-US" sz="2000"/>
              <a:t>The amplitude of the potential is reduced when being propagated</a:t>
            </a:r>
          </a:p>
        </p:txBody>
      </p:sp>
      <p:sp>
        <p:nvSpPr>
          <p:cNvPr id="10244" name="Freeform 4">
            <a:extLst>
              <a:ext uri="{FF2B5EF4-FFF2-40B4-BE49-F238E27FC236}">
                <a16:creationId xmlns:a16="http://schemas.microsoft.com/office/drawing/2014/main" id="{5EBC113C-6924-DF15-CB34-BFAA5BDA0E2D}"/>
              </a:ext>
            </a:extLst>
          </p:cNvPr>
          <p:cNvSpPr>
            <a:spLocks/>
          </p:cNvSpPr>
          <p:nvPr/>
        </p:nvSpPr>
        <p:spPr bwMode="auto">
          <a:xfrm>
            <a:off x="2193925" y="1052513"/>
            <a:ext cx="576263" cy="381000"/>
          </a:xfrm>
          <a:custGeom>
            <a:avLst/>
            <a:gdLst>
              <a:gd name="T0" fmla="*/ 0 w 363"/>
              <a:gd name="T1" fmla="*/ 2147483646 h 118"/>
              <a:gd name="T2" fmla="*/ 2147483646 w 363"/>
              <a:gd name="T3" fmla="*/ 2147483646 h 118"/>
              <a:gd name="T4" fmla="*/ 2147483646 w 363"/>
              <a:gd name="T5" fmla="*/ 2147483646 h 118"/>
              <a:gd name="T6" fmla="*/ 2147483646 w 363"/>
              <a:gd name="T7" fmla="*/ 2147483646 h 118"/>
              <a:gd name="T8" fmla="*/ 2147483646 w 363"/>
              <a:gd name="T9" fmla="*/ 2147483646 h 118"/>
              <a:gd name="T10" fmla="*/ 2147483646 w 363"/>
              <a:gd name="T11" fmla="*/ 2147483646 h 118"/>
              <a:gd name="T12" fmla="*/ 2147483646 w 363"/>
              <a:gd name="T13" fmla="*/ 2147483646 h 1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"/>
              <a:gd name="T22" fmla="*/ 0 h 118"/>
              <a:gd name="T23" fmla="*/ 363 w 363"/>
              <a:gd name="T24" fmla="*/ 118 h 1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" h="118">
                <a:moveTo>
                  <a:pt x="0" y="118"/>
                </a:moveTo>
                <a:cubicBezTo>
                  <a:pt x="16" y="106"/>
                  <a:pt x="28" y="88"/>
                  <a:pt x="48" y="70"/>
                </a:cubicBezTo>
                <a:cubicBezTo>
                  <a:pt x="68" y="52"/>
                  <a:pt x="94" y="20"/>
                  <a:pt x="120" y="10"/>
                </a:cubicBezTo>
                <a:cubicBezTo>
                  <a:pt x="146" y="0"/>
                  <a:pt x="180" y="8"/>
                  <a:pt x="204" y="10"/>
                </a:cubicBezTo>
                <a:cubicBezTo>
                  <a:pt x="228" y="12"/>
                  <a:pt x="244" y="12"/>
                  <a:pt x="264" y="22"/>
                </a:cubicBezTo>
                <a:cubicBezTo>
                  <a:pt x="284" y="32"/>
                  <a:pt x="308" y="55"/>
                  <a:pt x="324" y="70"/>
                </a:cubicBezTo>
                <a:cubicBezTo>
                  <a:pt x="340" y="85"/>
                  <a:pt x="355" y="106"/>
                  <a:pt x="363" y="11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45" name="Freeform 5">
            <a:extLst>
              <a:ext uri="{FF2B5EF4-FFF2-40B4-BE49-F238E27FC236}">
                <a16:creationId xmlns:a16="http://schemas.microsoft.com/office/drawing/2014/main" id="{887AE151-17F9-C7FA-E983-C140BD02D72E}"/>
              </a:ext>
            </a:extLst>
          </p:cNvPr>
          <p:cNvSpPr>
            <a:spLocks/>
          </p:cNvSpPr>
          <p:nvPr/>
        </p:nvSpPr>
        <p:spPr bwMode="auto">
          <a:xfrm rot="-10484266">
            <a:off x="4008438" y="1076325"/>
            <a:ext cx="504825" cy="309563"/>
          </a:xfrm>
          <a:custGeom>
            <a:avLst/>
            <a:gdLst>
              <a:gd name="T0" fmla="*/ 0 w 363"/>
              <a:gd name="T1" fmla="*/ 2147483646 h 118"/>
              <a:gd name="T2" fmla="*/ 2147483646 w 363"/>
              <a:gd name="T3" fmla="*/ 2147483646 h 118"/>
              <a:gd name="T4" fmla="*/ 2147483646 w 363"/>
              <a:gd name="T5" fmla="*/ 2147483646 h 118"/>
              <a:gd name="T6" fmla="*/ 2147483646 w 363"/>
              <a:gd name="T7" fmla="*/ 2147483646 h 118"/>
              <a:gd name="T8" fmla="*/ 2147483646 w 363"/>
              <a:gd name="T9" fmla="*/ 2147483646 h 118"/>
              <a:gd name="T10" fmla="*/ 2147483646 w 363"/>
              <a:gd name="T11" fmla="*/ 2147483646 h 118"/>
              <a:gd name="T12" fmla="*/ 2147483646 w 363"/>
              <a:gd name="T13" fmla="*/ 2147483646 h 1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"/>
              <a:gd name="T22" fmla="*/ 0 h 118"/>
              <a:gd name="T23" fmla="*/ 363 w 363"/>
              <a:gd name="T24" fmla="*/ 118 h 1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" h="118">
                <a:moveTo>
                  <a:pt x="0" y="118"/>
                </a:moveTo>
                <a:cubicBezTo>
                  <a:pt x="16" y="106"/>
                  <a:pt x="28" y="88"/>
                  <a:pt x="48" y="70"/>
                </a:cubicBezTo>
                <a:cubicBezTo>
                  <a:pt x="68" y="52"/>
                  <a:pt x="94" y="20"/>
                  <a:pt x="120" y="10"/>
                </a:cubicBezTo>
                <a:cubicBezTo>
                  <a:pt x="146" y="0"/>
                  <a:pt x="180" y="8"/>
                  <a:pt x="204" y="10"/>
                </a:cubicBezTo>
                <a:cubicBezTo>
                  <a:pt x="228" y="12"/>
                  <a:pt x="244" y="12"/>
                  <a:pt x="264" y="22"/>
                </a:cubicBezTo>
                <a:cubicBezTo>
                  <a:pt x="284" y="32"/>
                  <a:pt x="308" y="55"/>
                  <a:pt x="324" y="70"/>
                </a:cubicBezTo>
                <a:cubicBezTo>
                  <a:pt x="340" y="85"/>
                  <a:pt x="355" y="106"/>
                  <a:pt x="363" y="11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92923EFD-EDD5-1E45-F07D-804B0C236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908050"/>
            <a:ext cx="86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3600">
                <a:latin typeface="Arial Narrow" panose="020B0606020202030204" pitchFamily="34" charset="0"/>
              </a:rPr>
              <a:t>and</a:t>
            </a:r>
            <a:endParaRPr lang="ca-ES" altLang="en-US" sz="3600">
              <a:latin typeface="Arial Narrow" panose="020B0606020202030204" pitchFamily="34" charset="0"/>
            </a:endParaRP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E5388012-BCFF-FA4B-621D-B92C36398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84313"/>
            <a:ext cx="3025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3600">
                <a:solidFill>
                  <a:srgbClr val="FF3300"/>
                </a:solidFill>
                <a:latin typeface="Arial Narrow" panose="020B0606020202030204" pitchFamily="34" charset="0"/>
              </a:rPr>
              <a:t>Local potentials</a:t>
            </a:r>
            <a:endParaRPr lang="ca-ES" altLang="en-US" sz="3600">
              <a:solidFill>
                <a:srgbClr val="FF33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48" name="Line 9">
            <a:extLst>
              <a:ext uri="{FF2B5EF4-FFF2-40B4-BE49-F238E27FC236}">
                <a16:creationId xmlns:a16="http://schemas.microsoft.com/office/drawing/2014/main" id="{F54EAAD5-4D5D-F369-DAAB-64ABFD186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445125"/>
            <a:ext cx="2889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49" name="Text Box 2">
            <a:extLst>
              <a:ext uri="{FF2B5EF4-FFF2-40B4-BE49-F238E27FC236}">
                <a16:creationId xmlns:a16="http://schemas.microsoft.com/office/drawing/2014/main" id="{EB76D487-FAFB-412D-99DE-70074E370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CHANGES IN MEMBRANE POTENTIAL: Local potentials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bldLvl="2" autoUpdateAnimBg="0"/>
      <p:bldP spid="235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neurona esuqema">
            <a:extLst>
              <a:ext uri="{FF2B5EF4-FFF2-40B4-BE49-F238E27FC236}">
                <a16:creationId xmlns:a16="http://schemas.microsoft.com/office/drawing/2014/main" id="{27B3DB5A-2E65-75CA-C34D-B996CFE6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620713"/>
            <a:ext cx="1598612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5" name="Group 4">
            <a:extLst>
              <a:ext uri="{FF2B5EF4-FFF2-40B4-BE49-F238E27FC236}">
                <a16:creationId xmlns:a16="http://schemas.microsoft.com/office/drawing/2014/main" id="{6A00DCA4-AC2A-97EC-3C62-8CE1225881A1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836613"/>
            <a:ext cx="4033837" cy="4168775"/>
            <a:chOff x="2699" y="527"/>
            <a:chExt cx="2541" cy="2626"/>
          </a:xfrm>
        </p:grpSpPr>
        <p:sp>
          <p:nvSpPr>
            <p:cNvPr id="8203" name="Line 5">
              <a:extLst>
                <a:ext uri="{FF2B5EF4-FFF2-40B4-BE49-F238E27FC236}">
                  <a16:creationId xmlns:a16="http://schemas.microsoft.com/office/drawing/2014/main" id="{7DF3AD99-7BB4-9D23-8F53-7830731C6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981"/>
              <a:ext cx="1" cy="1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04" name="Line 6">
              <a:extLst>
                <a:ext uri="{FF2B5EF4-FFF2-40B4-BE49-F238E27FC236}">
                  <a16:creationId xmlns:a16="http://schemas.microsoft.com/office/drawing/2014/main" id="{7A7C3BF5-E564-928D-9419-DD387D639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2976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05" name="Text Box 7">
              <a:extLst>
                <a:ext uri="{FF2B5EF4-FFF2-40B4-BE49-F238E27FC236}">
                  <a16:creationId xmlns:a16="http://schemas.microsoft.com/office/drawing/2014/main" id="{6820B995-46C0-7155-F7BB-6C69B5701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527"/>
              <a:ext cx="54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3600">
                  <a:latin typeface="Arial Narrow" panose="020B0606020202030204" pitchFamily="34" charset="0"/>
                </a:rPr>
                <a:t>mV</a:t>
              </a:r>
              <a:endParaRPr lang="ca-E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8206" name="Text Box 8">
              <a:extLst>
                <a:ext uri="{FF2B5EF4-FFF2-40B4-BE49-F238E27FC236}">
                  <a16:creationId xmlns:a16="http://schemas.microsoft.com/office/drawing/2014/main" id="{7D643396-2853-5D73-DF7A-6C789F24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1" y="2749"/>
              <a:ext cx="40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3600">
                  <a:latin typeface="Arial Narrow" panose="020B0606020202030204" pitchFamily="34" charset="0"/>
                </a:rPr>
                <a:t>t</a:t>
              </a:r>
              <a:endParaRPr lang="ca-E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8207" name="Line 9">
              <a:extLst>
                <a:ext uri="{FF2B5EF4-FFF2-40B4-BE49-F238E27FC236}">
                  <a16:creationId xmlns:a16="http://schemas.microsoft.com/office/drawing/2014/main" id="{36F14B3D-66E7-EC19-CB93-401DF97E5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2658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08" name="Text Box 10">
              <a:extLst>
                <a:ext uri="{FF2B5EF4-FFF2-40B4-BE49-F238E27FC236}">
                  <a16:creationId xmlns:a16="http://schemas.microsoft.com/office/drawing/2014/main" id="{FBC5087E-0F13-E4CC-4121-8BAF0A964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2862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-90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8209" name="Text Box 11">
              <a:extLst>
                <a:ext uri="{FF2B5EF4-FFF2-40B4-BE49-F238E27FC236}">
                  <a16:creationId xmlns:a16="http://schemas.microsoft.com/office/drawing/2014/main" id="{1CD3CF10-7EA5-18FB-6FA1-A5EE5EB5D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522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-60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8210" name="Text Box 12">
              <a:extLst>
                <a:ext uri="{FF2B5EF4-FFF2-40B4-BE49-F238E27FC236}">
                  <a16:creationId xmlns:a16="http://schemas.microsoft.com/office/drawing/2014/main" id="{CDC9B537-ED29-D4AA-42E4-729AF5BAA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796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0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8211" name="Text Box 13">
              <a:extLst>
                <a:ext uri="{FF2B5EF4-FFF2-40B4-BE49-F238E27FC236}">
                  <a16:creationId xmlns:a16="http://schemas.microsoft.com/office/drawing/2014/main" id="{8E1A92C2-548B-91A7-1B42-A1712ACFC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981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000">
                  <a:latin typeface="Arial Narrow" panose="020B0606020202030204" pitchFamily="34" charset="0"/>
                </a:rPr>
                <a:t>+ 40</a:t>
              </a:r>
              <a:endParaRPr lang="ca-ES" altLang="en-US" sz="2000">
                <a:latin typeface="Arial Narrow" panose="020B0606020202030204" pitchFamily="34" charset="0"/>
              </a:endParaRPr>
            </a:p>
          </p:txBody>
        </p:sp>
      </p:grpSp>
      <p:sp>
        <p:nvSpPr>
          <p:cNvPr id="8196" name="Line 14">
            <a:extLst>
              <a:ext uri="{FF2B5EF4-FFF2-40B4-BE49-F238E27FC236}">
                <a16:creationId xmlns:a16="http://schemas.microsoft.com/office/drawing/2014/main" id="{4429FA57-83DE-6926-B31D-A40863E56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70827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8197" name="Group 15">
            <a:extLst>
              <a:ext uri="{FF2B5EF4-FFF2-40B4-BE49-F238E27FC236}">
                <a16:creationId xmlns:a16="http://schemas.microsoft.com/office/drawing/2014/main" id="{282B5DDD-712A-01E3-9D7A-0239CCA7B506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916113"/>
            <a:ext cx="936625" cy="2625725"/>
            <a:chOff x="2461" y="451"/>
            <a:chExt cx="527" cy="701"/>
          </a:xfrm>
        </p:grpSpPr>
        <p:sp>
          <p:nvSpPr>
            <p:cNvPr id="8200" name="Freeform 16">
              <a:extLst>
                <a:ext uri="{FF2B5EF4-FFF2-40B4-BE49-F238E27FC236}">
                  <a16:creationId xmlns:a16="http://schemas.microsoft.com/office/drawing/2014/main" id="{2B9E43F7-F8C8-9806-13DC-51FDE83CB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01" name="Freeform 17">
              <a:extLst>
                <a:ext uri="{FF2B5EF4-FFF2-40B4-BE49-F238E27FC236}">
                  <a16:creationId xmlns:a16="http://schemas.microsoft.com/office/drawing/2014/main" id="{9DF755FF-4793-DD76-FCA3-58DBE6C7A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02" name="Freeform 18">
              <a:extLst>
                <a:ext uri="{FF2B5EF4-FFF2-40B4-BE49-F238E27FC236}">
                  <a16:creationId xmlns:a16="http://schemas.microsoft.com/office/drawing/2014/main" id="{6FD03306-D776-6776-9601-FF6DE9A1D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198" name="Text Box 19">
            <a:extLst>
              <a:ext uri="{FF2B5EF4-FFF2-40B4-BE49-F238E27FC236}">
                <a16:creationId xmlns:a16="http://schemas.microsoft.com/office/drawing/2014/main" id="{289CA83C-1D4F-9D26-2EF4-6F53CAFC7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300663"/>
            <a:ext cx="3455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3600">
                <a:latin typeface="Arial Narrow" panose="020B0606020202030204" pitchFamily="34" charset="0"/>
              </a:rPr>
              <a:t>Action potential</a:t>
            </a:r>
            <a:endParaRPr lang="ca-ES" altLang="en-US" sz="3600">
              <a:latin typeface="Arial Narrow" panose="020B0606020202030204" pitchFamily="34" charset="0"/>
            </a:endParaRPr>
          </a:p>
        </p:txBody>
      </p:sp>
      <p:sp>
        <p:nvSpPr>
          <p:cNvPr id="8199" name="Text Box 2">
            <a:extLst>
              <a:ext uri="{FF2B5EF4-FFF2-40B4-BE49-F238E27FC236}">
                <a16:creationId xmlns:a16="http://schemas.microsoft.com/office/drawing/2014/main" id="{A5ADE3D5-3F60-47AF-8E7A-48D4EC6F7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CHANGES IN MEMBRANE POTENTIAL: Action potential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71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>
            <a:extLst>
              <a:ext uri="{FF2B5EF4-FFF2-40B4-BE49-F238E27FC236}">
                <a16:creationId xmlns:a16="http://schemas.microsoft.com/office/drawing/2014/main" id="{882F48BA-497A-1493-067F-3A83550D54AE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765175"/>
            <a:ext cx="936625" cy="2625725"/>
            <a:chOff x="2461" y="451"/>
            <a:chExt cx="527" cy="701"/>
          </a:xfrm>
        </p:grpSpPr>
        <p:sp>
          <p:nvSpPr>
            <p:cNvPr id="11273" name="Freeform 3">
              <a:extLst>
                <a:ext uri="{FF2B5EF4-FFF2-40B4-BE49-F238E27FC236}">
                  <a16:creationId xmlns:a16="http://schemas.microsoft.com/office/drawing/2014/main" id="{832FF207-25AD-4F97-49DE-A363CD24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451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74" name="Freeform 4">
              <a:extLst>
                <a:ext uri="{FF2B5EF4-FFF2-40B4-BE49-F238E27FC236}">
                  <a16:creationId xmlns:a16="http://schemas.microsoft.com/office/drawing/2014/main" id="{D217F901-50D9-21E0-8D7E-7F1F73876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453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0 h 1360"/>
                <a:gd name="T6" fmla="*/ 0 w 420"/>
                <a:gd name="T7" fmla="*/ 0 h 1360"/>
                <a:gd name="T8" fmla="*/ 0 w 420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75" name="Freeform 5">
              <a:extLst>
                <a:ext uri="{FF2B5EF4-FFF2-40B4-BE49-F238E27FC236}">
                  <a16:creationId xmlns:a16="http://schemas.microsoft.com/office/drawing/2014/main" id="{60B25D27-14E2-4435-46E7-8AEE73F39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050"/>
              <a:ext cx="201" cy="102"/>
            </a:xfrm>
            <a:custGeom>
              <a:avLst/>
              <a:gdLst>
                <a:gd name="T0" fmla="*/ 0 w 201"/>
                <a:gd name="T1" fmla="*/ 8 h 102"/>
                <a:gd name="T2" fmla="*/ 13 w 201"/>
                <a:gd name="T3" fmla="*/ 73 h 102"/>
                <a:gd name="T4" fmla="*/ 32 w 201"/>
                <a:gd name="T5" fmla="*/ 98 h 102"/>
                <a:gd name="T6" fmla="*/ 61 w 201"/>
                <a:gd name="T7" fmla="*/ 94 h 102"/>
                <a:gd name="T8" fmla="*/ 102 w 201"/>
                <a:gd name="T9" fmla="*/ 73 h 102"/>
                <a:gd name="T10" fmla="*/ 144 w 201"/>
                <a:gd name="T11" fmla="*/ 18 h 102"/>
                <a:gd name="T12" fmla="*/ 201 w 201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02"/>
                <a:gd name="T23" fmla="*/ 201 w 201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02">
                  <a:moveTo>
                    <a:pt x="0" y="8"/>
                  </a:moveTo>
                  <a:cubicBezTo>
                    <a:pt x="2" y="19"/>
                    <a:pt x="8" y="58"/>
                    <a:pt x="13" y="73"/>
                  </a:cubicBezTo>
                  <a:cubicBezTo>
                    <a:pt x="18" y="88"/>
                    <a:pt x="23" y="94"/>
                    <a:pt x="32" y="98"/>
                  </a:cubicBezTo>
                  <a:cubicBezTo>
                    <a:pt x="40" y="102"/>
                    <a:pt x="49" y="98"/>
                    <a:pt x="61" y="94"/>
                  </a:cubicBezTo>
                  <a:cubicBezTo>
                    <a:pt x="73" y="90"/>
                    <a:pt x="88" y="86"/>
                    <a:pt x="102" y="73"/>
                  </a:cubicBezTo>
                  <a:cubicBezTo>
                    <a:pt x="116" y="60"/>
                    <a:pt x="128" y="30"/>
                    <a:pt x="144" y="18"/>
                  </a:cubicBezTo>
                  <a:cubicBezTo>
                    <a:pt x="160" y="6"/>
                    <a:pt x="189" y="4"/>
                    <a:pt x="201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4582" name="Text Box 6">
            <a:extLst>
              <a:ext uri="{FF2B5EF4-FFF2-40B4-BE49-F238E27FC236}">
                <a16:creationId xmlns:a16="http://schemas.microsoft.com/office/drawing/2014/main" id="{AD54D551-CE49-984C-39D2-4601B5F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644900"/>
            <a:ext cx="85693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6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ES_tradnl" sz="240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s-ES_tradnl" sz="2000" dirty="0">
                <a:latin typeface="+mn-lt"/>
                <a:sym typeface="Wingdings" pitchFamily="2" charset="2"/>
              </a:rPr>
              <a:t>Can </a:t>
            </a:r>
            <a:r>
              <a:rPr lang="es-ES_tradnl" sz="2000" dirty="0" err="1">
                <a:latin typeface="+mn-lt"/>
                <a:sym typeface="Wingdings" pitchFamily="2" charset="2"/>
              </a:rPr>
              <a:t>be</a:t>
            </a:r>
            <a:r>
              <a:rPr lang="es-ES_tradnl" sz="2000" dirty="0">
                <a:latin typeface="+mn-lt"/>
                <a:sym typeface="Wingdings" pitchFamily="2" charset="2"/>
              </a:rPr>
              <a:t> </a:t>
            </a:r>
            <a:r>
              <a:rPr lang="es-ES_tradnl" sz="2000" dirty="0" err="1">
                <a:latin typeface="+mn-lt"/>
                <a:sym typeface="Wingdings" pitchFamily="2" charset="2"/>
              </a:rPr>
              <a:t>generated</a:t>
            </a:r>
            <a:r>
              <a:rPr lang="es-ES_tradnl" sz="2000" dirty="0">
                <a:latin typeface="+mn-lt"/>
                <a:sym typeface="Wingdings" pitchFamily="2" charset="2"/>
              </a:rPr>
              <a:t> </a:t>
            </a:r>
            <a:r>
              <a:rPr lang="es-ES_tradnl" sz="2000" dirty="0" err="1">
                <a:latin typeface="+mn-lt"/>
                <a:sym typeface="Wingdings" pitchFamily="2" charset="2"/>
              </a:rPr>
              <a:t>by</a:t>
            </a:r>
            <a:r>
              <a:rPr lang="es-ES_tradnl" sz="2000" dirty="0">
                <a:latin typeface="+mn-lt"/>
                <a:sym typeface="Wingdings" pitchFamily="2" charset="2"/>
              </a:rPr>
              <a:t> </a:t>
            </a:r>
            <a:r>
              <a:rPr lang="es-ES_tradnl" sz="2000" dirty="0" err="1">
                <a:latin typeface="+mn-lt"/>
                <a:sym typeface="Wingdings" pitchFamily="2" charset="2"/>
              </a:rPr>
              <a:t>neurons</a:t>
            </a:r>
            <a:r>
              <a:rPr lang="es-ES_tradnl" sz="2000" dirty="0">
                <a:latin typeface="+mn-lt"/>
                <a:sym typeface="Wingdings" pitchFamily="2" charset="2"/>
              </a:rPr>
              <a:t>, </a:t>
            </a:r>
            <a:r>
              <a:rPr lang="es-ES_tradnl" sz="2000" dirty="0" err="1">
                <a:latin typeface="+mn-lt"/>
                <a:sym typeface="Wingdings" pitchFamily="2" charset="2"/>
              </a:rPr>
              <a:t>muscle</a:t>
            </a:r>
            <a:r>
              <a:rPr lang="es-ES_tradnl" sz="2000" dirty="0">
                <a:latin typeface="+mn-lt"/>
                <a:sym typeface="Wingdings" pitchFamily="2" charset="2"/>
              </a:rPr>
              <a:t> </a:t>
            </a:r>
            <a:r>
              <a:rPr lang="es-ES_tradnl" sz="2000" dirty="0" err="1">
                <a:latin typeface="+mn-lt"/>
                <a:sym typeface="Wingdings" pitchFamily="2" charset="2"/>
              </a:rPr>
              <a:t>cells</a:t>
            </a:r>
            <a:r>
              <a:rPr lang="es-ES_tradnl" sz="2000" dirty="0">
                <a:latin typeface="+mn-lt"/>
                <a:sym typeface="Wingdings" pitchFamily="2" charset="2"/>
              </a:rPr>
              <a:t> and glandular </a:t>
            </a:r>
            <a:r>
              <a:rPr lang="es-ES_tradnl" sz="2000" dirty="0" err="1">
                <a:latin typeface="+mn-lt"/>
                <a:sym typeface="Wingdings" pitchFamily="2" charset="2"/>
              </a:rPr>
              <a:t>cells</a:t>
            </a:r>
            <a:endParaRPr lang="es-ES_tradnl" sz="2000" dirty="0">
              <a:latin typeface="+mn-lt"/>
              <a:sym typeface="Wingdings" pitchFamily="2" charset="2"/>
            </a:endParaRPr>
          </a:p>
          <a:p>
            <a:pPr lvl="1" eaLnBrk="1" hangingPunct="1">
              <a:lnSpc>
                <a:spcPct val="6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ES_tradnl" sz="2000" dirty="0">
                <a:latin typeface="+mn-lt"/>
                <a:sym typeface="Wingdings" pitchFamily="2" charset="2"/>
              </a:rPr>
              <a:t>In </a:t>
            </a:r>
            <a:r>
              <a:rPr lang="es-ES_tradnl" sz="2000" dirty="0" err="1">
                <a:latin typeface="+mn-lt"/>
                <a:sym typeface="Wingdings" pitchFamily="2" charset="2"/>
              </a:rPr>
              <a:t>neurons</a:t>
            </a:r>
            <a:r>
              <a:rPr lang="es-ES_tradnl" sz="2000" dirty="0">
                <a:latin typeface="+mn-lt"/>
                <a:sym typeface="Wingdings" pitchFamily="2" charset="2"/>
              </a:rPr>
              <a:t>, </a:t>
            </a:r>
            <a:r>
              <a:rPr lang="es-ES_tradnl" sz="2000" dirty="0" err="1">
                <a:latin typeface="+mn-lt"/>
                <a:sym typeface="Wingdings" pitchFamily="2" charset="2"/>
              </a:rPr>
              <a:t>they</a:t>
            </a:r>
            <a:r>
              <a:rPr lang="es-ES_tradnl" sz="2000" dirty="0">
                <a:latin typeface="+mn-lt"/>
                <a:sym typeface="Wingdings" pitchFamily="2" charset="2"/>
              </a:rPr>
              <a:t> are </a:t>
            </a:r>
            <a:r>
              <a:rPr lang="es-ES_tradnl" sz="2000" dirty="0" err="1">
                <a:latin typeface="+mn-lt"/>
                <a:sym typeface="Wingdings" pitchFamily="2" charset="2"/>
              </a:rPr>
              <a:t>only</a:t>
            </a:r>
            <a:r>
              <a:rPr lang="es-ES_tradnl" sz="2000" dirty="0">
                <a:latin typeface="+mn-lt"/>
                <a:sym typeface="Wingdings" pitchFamily="2" charset="2"/>
              </a:rPr>
              <a:t> </a:t>
            </a:r>
            <a:r>
              <a:rPr lang="es-ES_tradnl" sz="2000" dirty="0" err="1">
                <a:latin typeface="+mn-lt"/>
                <a:sym typeface="Wingdings" pitchFamily="2" charset="2"/>
              </a:rPr>
              <a:t>generated</a:t>
            </a:r>
            <a:r>
              <a:rPr lang="es-ES_tradnl" sz="2000" dirty="0">
                <a:latin typeface="+mn-lt"/>
                <a:sym typeface="Wingdings" pitchFamily="2" charset="2"/>
              </a:rPr>
              <a:t> in </a:t>
            </a:r>
            <a:r>
              <a:rPr lang="es-ES_tradnl" sz="2000" dirty="0" err="1">
                <a:latin typeface="+mn-lt"/>
                <a:sym typeface="Wingdings" pitchFamily="2" charset="2"/>
              </a:rPr>
              <a:t>axon</a:t>
            </a:r>
            <a:r>
              <a:rPr lang="es-ES_tradnl" sz="2000" dirty="0">
                <a:latin typeface="+mn-lt"/>
                <a:sym typeface="Wingdings" pitchFamily="2" charset="2"/>
              </a:rPr>
              <a:t> </a:t>
            </a:r>
            <a:r>
              <a:rPr lang="es-ES_tradnl" sz="2000" dirty="0" err="1">
                <a:latin typeface="+mn-lt"/>
                <a:sym typeface="Wingdings" pitchFamily="2" charset="2"/>
              </a:rPr>
              <a:t>membrane</a:t>
            </a:r>
            <a:endParaRPr lang="es-ES_tradnl" sz="2000" dirty="0">
              <a:latin typeface="+mn-lt"/>
              <a:sym typeface="Wingdings" pitchFamily="2" charset="2"/>
            </a:endParaRPr>
          </a:p>
          <a:p>
            <a:pPr lvl="1" eaLnBrk="1" hangingPunct="1">
              <a:lnSpc>
                <a:spcPct val="6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ES_tradnl" sz="2000" dirty="0">
                <a:latin typeface="+mn-lt"/>
              </a:rPr>
              <a:t> </a:t>
            </a:r>
            <a:r>
              <a:rPr lang="es-ES_tradnl" sz="2000" dirty="0" err="1">
                <a:latin typeface="+mn-lt"/>
              </a:rPr>
              <a:t>Amplitude</a:t>
            </a:r>
            <a:r>
              <a:rPr lang="es-ES_tradnl" sz="2000" dirty="0">
                <a:latin typeface="+mn-lt"/>
              </a:rPr>
              <a:t> NOT </a:t>
            </a:r>
            <a:r>
              <a:rPr lang="es-ES_tradnl" sz="2000" dirty="0" err="1">
                <a:latin typeface="+mn-lt"/>
              </a:rPr>
              <a:t>proportional</a:t>
            </a:r>
            <a:r>
              <a:rPr lang="es-ES_tradnl" sz="2000" dirty="0">
                <a:latin typeface="+mn-lt"/>
              </a:rPr>
              <a:t> </a:t>
            </a:r>
            <a:r>
              <a:rPr lang="es-ES_tradnl" sz="2000" dirty="0" err="1">
                <a:latin typeface="+mn-lt"/>
              </a:rPr>
              <a:t>to</a:t>
            </a:r>
            <a:r>
              <a:rPr lang="es-ES_tradnl" sz="2000" dirty="0">
                <a:latin typeface="+mn-lt"/>
              </a:rPr>
              <a:t> </a:t>
            </a:r>
            <a:r>
              <a:rPr lang="es-ES_tradnl" sz="2000" dirty="0" err="1">
                <a:latin typeface="+mn-lt"/>
              </a:rPr>
              <a:t>stimulus</a:t>
            </a:r>
            <a:r>
              <a:rPr lang="es-ES_tradnl" sz="2000" dirty="0">
                <a:latin typeface="+mn-lt"/>
              </a:rPr>
              <a:t> </a:t>
            </a:r>
            <a:r>
              <a:rPr lang="es-ES_tradnl" sz="2000" dirty="0" err="1">
                <a:latin typeface="+mn-lt"/>
              </a:rPr>
              <a:t>intensity</a:t>
            </a:r>
            <a:endParaRPr lang="es-ES_tradnl" sz="2000" dirty="0">
              <a:latin typeface="+mn-lt"/>
            </a:endParaRPr>
          </a:p>
          <a:p>
            <a:pPr lvl="1" eaLnBrk="1" hangingPunct="1">
              <a:lnSpc>
                <a:spcPct val="6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ES_tradnl" sz="2400" dirty="0">
                <a:latin typeface="+mn-lt"/>
              </a:rPr>
              <a:t> </a:t>
            </a:r>
            <a:r>
              <a:rPr lang="es-ES_tradnl" sz="2000" dirty="0" err="1">
                <a:latin typeface="+mn-lt"/>
              </a:rPr>
              <a:t>They</a:t>
            </a:r>
            <a:r>
              <a:rPr lang="es-ES_tradnl" sz="2000" dirty="0">
                <a:latin typeface="+mn-lt"/>
              </a:rPr>
              <a:t> are </a:t>
            </a:r>
            <a:r>
              <a:rPr lang="es-ES_tradnl" sz="2000" dirty="0" err="1">
                <a:latin typeface="+mn-lt"/>
              </a:rPr>
              <a:t>propagated</a:t>
            </a:r>
            <a:r>
              <a:rPr lang="es-ES_tradnl" sz="2000" dirty="0">
                <a:latin typeface="+mn-lt"/>
              </a:rPr>
              <a:t> </a:t>
            </a:r>
            <a:r>
              <a:rPr lang="es-ES_tradnl" sz="2000" dirty="0" err="1">
                <a:latin typeface="+mn-lt"/>
              </a:rPr>
              <a:t>without</a:t>
            </a:r>
            <a:r>
              <a:rPr lang="es-ES_tradnl" sz="2000" dirty="0">
                <a:latin typeface="+mn-lt"/>
              </a:rPr>
              <a:t> </a:t>
            </a:r>
            <a:r>
              <a:rPr lang="es-ES_tradnl" sz="2000" dirty="0" err="1">
                <a:latin typeface="+mn-lt"/>
              </a:rPr>
              <a:t>any</a:t>
            </a:r>
            <a:r>
              <a:rPr lang="es-ES_tradnl" sz="2000" dirty="0">
                <a:latin typeface="+mn-lt"/>
              </a:rPr>
              <a:t> </a:t>
            </a:r>
            <a:r>
              <a:rPr lang="es-ES_tradnl" sz="2000" dirty="0" err="1">
                <a:latin typeface="+mn-lt"/>
              </a:rPr>
              <a:t>amplitude</a:t>
            </a:r>
            <a:r>
              <a:rPr lang="es-ES_tradnl" sz="2000" dirty="0">
                <a:latin typeface="+mn-lt"/>
              </a:rPr>
              <a:t> </a:t>
            </a:r>
            <a:r>
              <a:rPr lang="es-ES_tradnl" sz="2000" dirty="0" err="1">
                <a:latin typeface="+mn-lt"/>
              </a:rPr>
              <a:t>loss</a:t>
            </a:r>
            <a:endParaRPr lang="es-ES" sz="2000" dirty="0">
              <a:latin typeface="+mn-lt"/>
            </a:endParaRP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2A9A7C16-2964-487B-7395-D9F45F2C4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157788"/>
            <a:ext cx="2012950" cy="70802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2000"/>
              <a:t>Active conduction</a:t>
            </a: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54D959D7-FDC5-CC59-992F-00B22D6BF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149725"/>
            <a:ext cx="1358900" cy="70802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n-US" sz="2000"/>
              <a:t>All or none law</a:t>
            </a:r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B372252A-FAB5-A86F-BCB7-EBFB4F374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4508500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C720E751-89B5-4206-CECC-BB5707E21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157788"/>
            <a:ext cx="792163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72" name="Text Box 2">
            <a:extLst>
              <a:ext uri="{FF2B5EF4-FFF2-40B4-BE49-F238E27FC236}">
                <a16:creationId xmlns:a16="http://schemas.microsoft.com/office/drawing/2014/main" id="{5C89691B-EFEF-523C-CD90-0ACC9AF58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CHANGES IN MEMBRANE POTENTIAL: Action potential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 bldLvl="2" autoUpdateAnimBg="0"/>
      <p:bldP spid="24583" grpId="0" animBg="1"/>
      <p:bldP spid="245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A4B5DD4-6F89-CE85-2989-3A4E6A600E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6888" y="1266825"/>
            <a:ext cx="8396287" cy="1239838"/>
          </a:xfrm>
          <a:ln w="762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br>
              <a:rPr lang="ca-ES" altLang="en-US" sz="240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ca-ES" altLang="en-US" sz="2800">
                <a:cs typeface="Times New Roman" panose="02020603050405020304" pitchFamily="18" charset="0"/>
              </a:rPr>
              <a:t>Minimum stimulus intensity required to generate an action potential.</a:t>
            </a:r>
            <a:br>
              <a:rPr lang="en-US" altLang="en-US" sz="2800">
                <a:cs typeface="Times New Roman" panose="02020603050405020304" pitchFamily="18" charset="0"/>
              </a:rPr>
            </a:br>
            <a:endParaRPr lang="en-GB" altLang="en-US" sz="2400">
              <a:latin typeface="Arial Narrow" panose="020B0606020202030204" pitchFamily="34" charset="0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D5C44790-F2FC-C6C6-B79E-8E8AC5C9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3582988"/>
            <a:ext cx="8539162" cy="2892425"/>
          </a:xfrm>
          <a:prstGeom prst="rect">
            <a:avLst/>
          </a:prstGeom>
          <a:noFill/>
          <a:ln w="762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en-US"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Specific membrane potential that must be reached in order for an action potential (spike) to be triggered. It is always a value less negative than the resting potential (DEPOLARITATION)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en-US"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It may be different in different neurons, and may also vary in a given neuron under certain circumstances</a:t>
            </a:r>
            <a:endParaRPr lang="en-GB" altLang="en-US" sz="280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D764CCB1-5D52-8AC5-95CA-6133166F3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latin typeface="Arial" panose="020B0604020202020204" pitchFamily="34" charset="0"/>
              </a:rPr>
              <a:t>THRESHOLD STIMULUS AND SPIKING THRESHOLD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8D9D4DA1-A611-C395-7482-C93D35690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809625"/>
            <a:ext cx="3529013" cy="4619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en-US" sz="2400" b="1">
                <a:solidFill>
                  <a:schemeClr val="bg1"/>
                </a:solidFill>
                <a:latin typeface="Arial Narrow" panose="020B0606020202030204" pitchFamily="34" charset="0"/>
              </a:rPr>
              <a:t>THRESHOLD STIMULUS</a:t>
            </a:r>
            <a:endParaRPr lang="es-ES" altLang="en-US" sz="24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0DCB0ECA-2924-0A41-041C-A6E999F69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19438"/>
            <a:ext cx="6051550" cy="461962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en-US" sz="2400" b="1">
                <a:solidFill>
                  <a:schemeClr val="bg1"/>
                </a:solidFill>
                <a:latin typeface="Arial Narrow" panose="020B0606020202030204" pitchFamily="34" charset="0"/>
              </a:rPr>
              <a:t> SPIKE THRESHOLD (THRESHOLD POTENTIAL):</a:t>
            </a:r>
            <a:endParaRPr lang="es-ES" altLang="en-US" sz="24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 autoUpdateAnimBg="0"/>
      <p:bldP spid="25603" grpId="0" animBg="1" autoUpdateAnimBg="0"/>
      <p:bldP spid="25606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1368</Words>
  <Application>Microsoft Office PowerPoint</Application>
  <PresentationFormat>On-screen Show (4:3)</PresentationFormat>
  <Paragraphs>362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ArialUnicodeMS</vt:lpstr>
      <vt:lpstr>Calibri</vt:lpstr>
      <vt:lpstr>Times New Roman</vt:lpstr>
      <vt:lpstr>Wingdings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Minimum stimulus intensity required to generate an action potential.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</dc:creator>
  <cp:lastModifiedBy>Margalida Coll Andreu</cp:lastModifiedBy>
  <cp:revision>201</cp:revision>
  <dcterms:created xsi:type="dcterms:W3CDTF">2002-10-15T14:11:53Z</dcterms:created>
  <dcterms:modified xsi:type="dcterms:W3CDTF">2024-09-18T09:09:55Z</dcterms:modified>
</cp:coreProperties>
</file>