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52" d="100"/>
          <a:sy n="52" d="100"/>
        </p:scale>
        <p:origin x="2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182791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386328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427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86538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832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411068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1327777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87143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89839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60689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38978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18289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14398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70396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215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8309FC9-CCD0-4751-BA3D-7AF591631D19}" type="datetimeFigureOut">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429078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309FC9-CCD0-4751-BA3D-7AF591631D19}" type="datetimeFigureOut">
              <a:rPr kumimoji="1" lang="ja-JP" altLang="en-US" smtClean="0"/>
              <a:t>2021/6/23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85AFCB7-7BD6-47FE-A336-743380EEEBD1}" type="slidenum">
              <a:rPr kumimoji="1" lang="ja-JP" altLang="en-US" smtClean="0"/>
              <a:t>‹#›</a:t>
            </a:fld>
            <a:endParaRPr kumimoji="1" lang="ja-JP" altLang="en-US"/>
          </a:p>
        </p:txBody>
      </p:sp>
    </p:spTree>
    <p:extLst>
      <p:ext uri="{BB962C8B-B14F-4D97-AF65-F5344CB8AC3E}">
        <p14:creationId xmlns:p14="http://schemas.microsoft.com/office/powerpoint/2010/main" val="1750312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73FA4F0-0018-4B53-A058-64E805CE8BF4}"/>
              </a:ext>
            </a:extLst>
          </p:cNvPr>
          <p:cNvSpPr>
            <a:spLocks noGrp="1"/>
          </p:cNvSpPr>
          <p:nvPr>
            <p:ph type="subTitle" idx="1"/>
          </p:nvPr>
        </p:nvSpPr>
        <p:spPr>
          <a:xfrm>
            <a:off x="1681314" y="2529349"/>
            <a:ext cx="6947694" cy="1096899"/>
          </a:xfrm>
        </p:spPr>
        <p:txBody>
          <a:bodyPr>
            <a:noAutofit/>
          </a:bodyPr>
          <a:lstStyle/>
          <a:p>
            <a:r>
              <a:rPr lang="ja-JP" altLang="en-US" sz="6000" dirty="0">
                <a:latin typeface="HG行書体" panose="03000609000000000000" pitchFamily="65" charset="-128"/>
                <a:ea typeface="HG行書体" panose="03000609000000000000" pitchFamily="65" charset="-128"/>
              </a:rPr>
              <a:t>情報共有の具現化</a:t>
            </a:r>
            <a:endParaRPr kumimoji="1" lang="ja-JP" altLang="en-US" sz="6000" dirty="0">
              <a:latin typeface="HG行書体" panose="03000609000000000000" pitchFamily="65" charset="-128"/>
              <a:ea typeface="HG行書体" panose="03000609000000000000" pitchFamily="65" charset="-128"/>
            </a:endParaRPr>
          </a:p>
        </p:txBody>
      </p:sp>
      <p:sp>
        <p:nvSpPr>
          <p:cNvPr id="9" name="テキスト ボックス 8">
            <a:extLst>
              <a:ext uri="{FF2B5EF4-FFF2-40B4-BE49-F238E27FC236}">
                <a16:creationId xmlns:a16="http://schemas.microsoft.com/office/drawing/2014/main" id="{2D54B7F5-D24A-45D2-8FAA-1410C17077FB}"/>
              </a:ext>
            </a:extLst>
          </p:cNvPr>
          <p:cNvSpPr txBox="1"/>
          <p:nvPr/>
        </p:nvSpPr>
        <p:spPr>
          <a:xfrm>
            <a:off x="3908322" y="3923070"/>
            <a:ext cx="3569109" cy="646331"/>
          </a:xfrm>
          <a:prstGeom prst="rect">
            <a:avLst/>
          </a:prstGeom>
          <a:noFill/>
        </p:spPr>
        <p:txBody>
          <a:bodyPr wrap="square" rtlCol="0">
            <a:spAutoFit/>
          </a:bodyPr>
          <a:lstStyle/>
          <a:p>
            <a:r>
              <a:rPr kumimoji="1" lang="ja-JP" altLang="en-US" sz="3600" dirty="0">
                <a:latin typeface="HGP行書体" panose="03000600000000000000" pitchFamily="66" charset="-128"/>
                <a:ea typeface="HGP行書体" panose="03000600000000000000" pitchFamily="66" charset="-128"/>
              </a:rPr>
              <a:t>オープンチャット</a:t>
            </a:r>
          </a:p>
        </p:txBody>
      </p:sp>
    </p:spTree>
    <p:extLst>
      <p:ext uri="{BB962C8B-B14F-4D97-AF65-F5344CB8AC3E}">
        <p14:creationId xmlns:p14="http://schemas.microsoft.com/office/powerpoint/2010/main" val="202341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69A91-1D35-4314-8947-45AEAB1E7A69}"/>
              </a:ext>
            </a:extLst>
          </p:cNvPr>
          <p:cNvSpPr>
            <a:spLocks noGrp="1"/>
          </p:cNvSpPr>
          <p:nvPr>
            <p:ph type="title"/>
          </p:nvPr>
        </p:nvSpPr>
        <p:spPr>
          <a:xfrm>
            <a:off x="497224" y="387927"/>
            <a:ext cx="4462702" cy="1219200"/>
          </a:xfrm>
        </p:spPr>
        <p:txBody>
          <a:bodyPr>
            <a:normAutofit/>
          </a:bodyPr>
          <a:lstStyle/>
          <a:p>
            <a:r>
              <a:rPr kumimoji="1" lang="ja-JP" altLang="en-US" sz="6000" dirty="0">
                <a:latin typeface="HGS行書体" panose="03000600000000000000" pitchFamily="66" charset="-128"/>
                <a:ea typeface="HGS行書体" panose="03000600000000000000" pitchFamily="66" charset="-128"/>
              </a:rPr>
              <a:t>アプリ内容</a:t>
            </a:r>
          </a:p>
        </p:txBody>
      </p:sp>
      <p:sp>
        <p:nvSpPr>
          <p:cNvPr id="3" name="コンテンツ プレースホルダー 2">
            <a:extLst>
              <a:ext uri="{FF2B5EF4-FFF2-40B4-BE49-F238E27FC236}">
                <a16:creationId xmlns:a16="http://schemas.microsoft.com/office/drawing/2014/main" id="{FB8218B5-6542-4A91-99D9-7DAA049BCC9B}"/>
              </a:ext>
            </a:extLst>
          </p:cNvPr>
          <p:cNvSpPr>
            <a:spLocks noGrp="1"/>
          </p:cNvSpPr>
          <p:nvPr>
            <p:ph idx="1"/>
          </p:nvPr>
        </p:nvSpPr>
        <p:spPr>
          <a:xfrm>
            <a:off x="821688" y="2810101"/>
            <a:ext cx="8596668" cy="1857229"/>
          </a:xfrm>
        </p:spPr>
        <p:txBody>
          <a:bodyPr>
            <a:normAutofit fontScale="85000" lnSpcReduction="10000"/>
          </a:bodyPr>
          <a:lstStyle/>
          <a:p>
            <a:r>
              <a:rPr kumimoji="1" lang="ja-JP" altLang="en-US" sz="2400" dirty="0"/>
              <a:t>学校内の学生たちがオープンチャットを利用して情報共有できるオープンチャットシステムです</a:t>
            </a:r>
            <a:endParaRPr kumimoji="1" lang="en-US" altLang="ja-JP" sz="2400" dirty="0"/>
          </a:p>
          <a:p>
            <a:pPr marL="0" indent="0">
              <a:buNone/>
            </a:pPr>
            <a:endParaRPr kumimoji="1" lang="en-US" altLang="ja-JP" sz="2400" dirty="0"/>
          </a:p>
          <a:p>
            <a:r>
              <a:rPr lang="ja-JP" altLang="en-US" sz="2400" dirty="0"/>
              <a:t>主な利用内容はテストの範囲、レポート作成のコツ、どの単位が修得しやすいかなどをオープンチャットで書き込み情報共有できる</a:t>
            </a:r>
            <a:endParaRPr lang="en-US" altLang="ja-JP" sz="2400" dirty="0"/>
          </a:p>
        </p:txBody>
      </p:sp>
    </p:spTree>
    <p:extLst>
      <p:ext uri="{BB962C8B-B14F-4D97-AF65-F5344CB8AC3E}">
        <p14:creationId xmlns:p14="http://schemas.microsoft.com/office/powerpoint/2010/main" val="14611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D8BC89-EB72-44B0-85B4-8EAC1BF18B4C}"/>
              </a:ext>
            </a:extLst>
          </p:cNvPr>
          <p:cNvSpPr>
            <a:spLocks noGrp="1"/>
          </p:cNvSpPr>
          <p:nvPr>
            <p:ph type="title"/>
          </p:nvPr>
        </p:nvSpPr>
        <p:spPr>
          <a:xfrm>
            <a:off x="476220" y="270388"/>
            <a:ext cx="3304730" cy="983225"/>
          </a:xfrm>
        </p:spPr>
        <p:txBody>
          <a:bodyPr>
            <a:noAutofit/>
          </a:bodyPr>
          <a:lstStyle/>
          <a:p>
            <a:pPr algn="ctr"/>
            <a:r>
              <a:rPr kumimoji="1" lang="ja-JP" altLang="en-US" sz="6000" dirty="0">
                <a:latin typeface="HGP行書体" panose="03000600000000000000" pitchFamily="66" charset="-128"/>
                <a:ea typeface="HGP行書体" panose="03000600000000000000" pitchFamily="66" charset="-128"/>
              </a:rPr>
              <a:t>ターゲット</a:t>
            </a:r>
          </a:p>
        </p:txBody>
      </p:sp>
      <p:sp>
        <p:nvSpPr>
          <p:cNvPr id="5" name="コンテンツ プレースホルダー 4">
            <a:extLst>
              <a:ext uri="{FF2B5EF4-FFF2-40B4-BE49-F238E27FC236}">
                <a16:creationId xmlns:a16="http://schemas.microsoft.com/office/drawing/2014/main" id="{5A01AD94-CCA8-4A91-86CF-3A9CE3DA8D75}"/>
              </a:ext>
            </a:extLst>
          </p:cNvPr>
          <p:cNvSpPr>
            <a:spLocks noGrp="1"/>
          </p:cNvSpPr>
          <p:nvPr>
            <p:ph idx="1"/>
          </p:nvPr>
        </p:nvSpPr>
        <p:spPr>
          <a:xfrm>
            <a:off x="912862" y="3138055"/>
            <a:ext cx="8596668" cy="1718684"/>
          </a:xfrm>
        </p:spPr>
        <p:txBody>
          <a:bodyPr>
            <a:normAutofit lnSpcReduction="10000"/>
          </a:bodyPr>
          <a:lstStyle/>
          <a:p>
            <a:pPr marL="0" indent="0">
              <a:buNone/>
            </a:pPr>
            <a:r>
              <a:rPr lang="ja-JP" altLang="en-US" sz="2400" dirty="0"/>
              <a:t>情報共有が苦手な学生たち</a:t>
            </a:r>
            <a:endParaRPr lang="en-US" altLang="ja-JP" sz="2400" dirty="0"/>
          </a:p>
          <a:p>
            <a:pPr marL="0" indent="0">
              <a:buNone/>
            </a:pPr>
            <a:endParaRPr lang="en-US" altLang="ja-JP" sz="2400" dirty="0"/>
          </a:p>
          <a:p>
            <a:pPr marL="0" indent="0">
              <a:buNone/>
            </a:pPr>
            <a:r>
              <a:rPr lang="ja-JP" altLang="en-US" sz="2400" dirty="0"/>
              <a:t>（友達が少ない人や、コミュニケーションが苦手な学生が独りで抱えることなく気軽に書き込みや視聴ができる）</a:t>
            </a:r>
            <a:endParaRPr lang="en-US" altLang="ja-JP" sz="2400" dirty="0"/>
          </a:p>
          <a:p>
            <a:endParaRPr lang="ja-JP" altLang="en-US" dirty="0"/>
          </a:p>
        </p:txBody>
      </p:sp>
      <p:cxnSp>
        <p:nvCxnSpPr>
          <p:cNvPr id="7" name="直線コネクタ 6">
            <a:extLst>
              <a:ext uri="{FF2B5EF4-FFF2-40B4-BE49-F238E27FC236}">
                <a16:creationId xmlns:a16="http://schemas.microsoft.com/office/drawing/2014/main" id="{50B7F762-3953-4A6E-ACBB-642DF843D279}"/>
              </a:ext>
            </a:extLst>
          </p:cNvPr>
          <p:cNvCxnSpPr/>
          <p:nvPr/>
        </p:nvCxnSpPr>
        <p:spPr>
          <a:xfrm>
            <a:off x="912862" y="3616036"/>
            <a:ext cx="390698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44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E3BC3-00B5-4A8C-AEE7-98D29EF66CA9}"/>
              </a:ext>
            </a:extLst>
          </p:cNvPr>
          <p:cNvSpPr>
            <a:spLocks noGrp="1"/>
          </p:cNvSpPr>
          <p:nvPr>
            <p:ph type="title"/>
          </p:nvPr>
        </p:nvSpPr>
        <p:spPr>
          <a:xfrm>
            <a:off x="164716" y="290945"/>
            <a:ext cx="8729902" cy="1288473"/>
          </a:xfrm>
        </p:spPr>
        <p:txBody>
          <a:bodyPr>
            <a:normAutofit/>
          </a:bodyPr>
          <a:lstStyle/>
          <a:p>
            <a:pPr algn="ctr"/>
            <a:r>
              <a:rPr kumimoji="1" lang="ja-JP" altLang="en-US" sz="5400" dirty="0">
                <a:latin typeface="HGP行書体" panose="03000600000000000000" pitchFamily="66" charset="-128"/>
                <a:ea typeface="HGP行書体" panose="03000600000000000000" pitchFamily="66" charset="-128"/>
              </a:rPr>
              <a:t>ターゲットが抱える悩みや欲求</a:t>
            </a:r>
          </a:p>
        </p:txBody>
      </p:sp>
      <p:sp>
        <p:nvSpPr>
          <p:cNvPr id="3" name="コンテンツ プレースホルダー 2">
            <a:extLst>
              <a:ext uri="{FF2B5EF4-FFF2-40B4-BE49-F238E27FC236}">
                <a16:creationId xmlns:a16="http://schemas.microsoft.com/office/drawing/2014/main" id="{2E09B612-ACEF-4459-AB97-5AB8292E7D64}"/>
              </a:ext>
            </a:extLst>
          </p:cNvPr>
          <p:cNvSpPr>
            <a:spLocks noGrp="1"/>
          </p:cNvSpPr>
          <p:nvPr>
            <p:ph idx="1"/>
          </p:nvPr>
        </p:nvSpPr>
        <p:spPr>
          <a:xfrm>
            <a:off x="1343891" y="2168236"/>
            <a:ext cx="7550727" cy="1032164"/>
          </a:xfrm>
        </p:spPr>
        <p:txBody>
          <a:bodyPr>
            <a:normAutofit/>
          </a:bodyPr>
          <a:lstStyle/>
          <a:p>
            <a:pPr marL="0" indent="0">
              <a:buNone/>
            </a:pPr>
            <a:r>
              <a:rPr kumimoji="1" lang="ja-JP" altLang="en-US" sz="2400" dirty="0"/>
              <a:t>コミュニケーションが苦手な人は、他人に情報を共有してもらうことは困難</a:t>
            </a:r>
            <a:endParaRPr kumimoji="1" lang="en-US" altLang="ja-JP" sz="2400" dirty="0"/>
          </a:p>
          <a:p>
            <a:pPr marL="0" indent="0">
              <a:buNone/>
            </a:pPr>
            <a:endParaRPr lang="en-US" altLang="ja-JP" sz="2400" dirty="0"/>
          </a:p>
        </p:txBody>
      </p:sp>
      <p:sp>
        <p:nvSpPr>
          <p:cNvPr id="4" name="テキスト ボックス 3">
            <a:extLst>
              <a:ext uri="{FF2B5EF4-FFF2-40B4-BE49-F238E27FC236}">
                <a16:creationId xmlns:a16="http://schemas.microsoft.com/office/drawing/2014/main" id="{5BF47A4E-959D-4DB0-A36B-405A2B2C3DAD}"/>
              </a:ext>
            </a:extLst>
          </p:cNvPr>
          <p:cNvSpPr txBox="1"/>
          <p:nvPr/>
        </p:nvSpPr>
        <p:spPr>
          <a:xfrm>
            <a:off x="1399309" y="3907718"/>
            <a:ext cx="7606145" cy="1846659"/>
          </a:xfrm>
          <a:prstGeom prst="rect">
            <a:avLst/>
          </a:prstGeom>
          <a:noFill/>
        </p:spPr>
        <p:txBody>
          <a:bodyPr wrap="square" rtlCol="0">
            <a:spAutoFit/>
          </a:bodyPr>
          <a:lstStyle/>
          <a:p>
            <a:r>
              <a:rPr kumimoji="1" lang="ja-JP" altLang="en-US" sz="2400" dirty="0"/>
              <a:t>例えば大学単位が周りの学生より低い学生が単位の取得率が高い学生に</a:t>
            </a:r>
            <a:r>
              <a:rPr lang="ja-JP" altLang="en-US" sz="2400" dirty="0"/>
              <a:t>テストの範囲、レポート作成のコツ、どの単位が修得しやすいかなどをなかなか聞くことができない。</a:t>
            </a:r>
            <a:endParaRPr kumimoji="1" lang="en-US" altLang="ja-JP" sz="2400" dirty="0"/>
          </a:p>
          <a:p>
            <a:endParaRPr kumimoji="1" lang="ja-JP" altLang="en-US" dirty="0"/>
          </a:p>
        </p:txBody>
      </p:sp>
      <p:sp>
        <p:nvSpPr>
          <p:cNvPr id="5" name="正方形/長方形 4">
            <a:extLst>
              <a:ext uri="{FF2B5EF4-FFF2-40B4-BE49-F238E27FC236}">
                <a16:creationId xmlns:a16="http://schemas.microsoft.com/office/drawing/2014/main" id="{8C4B2A4D-6768-478F-9508-A290FA7DB7E4}"/>
              </a:ext>
            </a:extLst>
          </p:cNvPr>
          <p:cNvSpPr/>
          <p:nvPr/>
        </p:nvSpPr>
        <p:spPr>
          <a:xfrm>
            <a:off x="1226126" y="3664527"/>
            <a:ext cx="7952509" cy="1967346"/>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6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280A7-0243-4AF7-B4B7-F4D7279978AA}"/>
              </a:ext>
            </a:extLst>
          </p:cNvPr>
          <p:cNvSpPr>
            <a:spLocks noGrp="1"/>
          </p:cNvSpPr>
          <p:nvPr>
            <p:ph type="title"/>
          </p:nvPr>
        </p:nvSpPr>
        <p:spPr>
          <a:xfrm>
            <a:off x="0" y="277090"/>
            <a:ext cx="9084310" cy="1191491"/>
          </a:xfrm>
        </p:spPr>
        <p:txBody>
          <a:bodyPr>
            <a:normAutofit/>
          </a:bodyPr>
          <a:lstStyle/>
          <a:p>
            <a:pPr algn="ctr"/>
            <a:r>
              <a:rPr kumimoji="1" lang="ja-JP" altLang="en-US" sz="4800" dirty="0">
                <a:latin typeface="HGP行書体" panose="03000600000000000000" pitchFamily="66" charset="-128"/>
                <a:ea typeface="HGP行書体" panose="03000600000000000000" pitchFamily="66" charset="-128"/>
              </a:rPr>
              <a:t>アプリのベネフィット・アピールポイント</a:t>
            </a:r>
          </a:p>
        </p:txBody>
      </p:sp>
      <p:sp>
        <p:nvSpPr>
          <p:cNvPr id="3" name="コンテンツ プレースホルダー 2">
            <a:extLst>
              <a:ext uri="{FF2B5EF4-FFF2-40B4-BE49-F238E27FC236}">
                <a16:creationId xmlns:a16="http://schemas.microsoft.com/office/drawing/2014/main" id="{226F0946-68DF-4DFD-9BC2-AF21BD52E635}"/>
              </a:ext>
            </a:extLst>
          </p:cNvPr>
          <p:cNvSpPr>
            <a:spLocks noGrp="1"/>
          </p:cNvSpPr>
          <p:nvPr>
            <p:ph idx="1"/>
          </p:nvPr>
        </p:nvSpPr>
        <p:spPr>
          <a:xfrm>
            <a:off x="1023698" y="2378737"/>
            <a:ext cx="8596668" cy="3054927"/>
          </a:xfrm>
        </p:spPr>
        <p:txBody>
          <a:bodyPr/>
          <a:lstStyle/>
          <a:p>
            <a:pPr marL="0" indent="0">
              <a:buNone/>
            </a:pPr>
            <a:endParaRPr kumimoji="1" lang="ja-JP" altLang="en-US" dirty="0"/>
          </a:p>
          <a:p>
            <a:r>
              <a:rPr kumimoji="1" lang="ja-JP" altLang="en-US" sz="2000" dirty="0"/>
              <a:t>オープンチャットで学生内で有益な情報を共有できる。</a:t>
            </a:r>
            <a:endParaRPr kumimoji="1" lang="en-US" altLang="ja-JP" sz="2000" dirty="0"/>
          </a:p>
          <a:p>
            <a:pPr marL="0" indent="0">
              <a:buNone/>
            </a:pPr>
            <a:endParaRPr kumimoji="1" lang="en-US" altLang="ja-JP" sz="2000" dirty="0"/>
          </a:p>
          <a:p>
            <a:r>
              <a:rPr lang="ja-JP" altLang="en-US" sz="2000" dirty="0"/>
              <a:t>１～４年生まで学年関係なく情報を提供しあうことができる</a:t>
            </a:r>
            <a:endParaRPr lang="en-US" altLang="ja-JP" sz="2000" dirty="0"/>
          </a:p>
          <a:p>
            <a:endParaRPr kumimoji="1" lang="en-US" altLang="ja-JP" sz="2000" dirty="0"/>
          </a:p>
          <a:p>
            <a:r>
              <a:rPr kumimoji="1" lang="ja-JP" altLang="en-US" sz="2000" dirty="0"/>
              <a:t>３～４年生からアドバイスなどを対面することなく聞ける</a:t>
            </a:r>
          </a:p>
        </p:txBody>
      </p:sp>
    </p:spTree>
    <p:extLst>
      <p:ext uri="{BB962C8B-B14F-4D97-AF65-F5344CB8AC3E}">
        <p14:creationId xmlns:p14="http://schemas.microsoft.com/office/powerpoint/2010/main" val="407491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40C030-4B2C-4063-A1D3-B23FE89B1924}"/>
              </a:ext>
            </a:extLst>
          </p:cNvPr>
          <p:cNvSpPr>
            <a:spLocks noGrp="1"/>
          </p:cNvSpPr>
          <p:nvPr>
            <p:ph type="title"/>
          </p:nvPr>
        </p:nvSpPr>
        <p:spPr>
          <a:xfrm>
            <a:off x="-320193" y="218991"/>
            <a:ext cx="8596668" cy="1320800"/>
          </a:xfrm>
        </p:spPr>
        <p:txBody>
          <a:bodyPr>
            <a:normAutofit/>
          </a:bodyPr>
          <a:lstStyle/>
          <a:p>
            <a:pPr algn="ctr"/>
            <a:r>
              <a:rPr kumimoji="1" lang="ja-JP" altLang="en-US" sz="4800" dirty="0">
                <a:latin typeface="HGS行書体" panose="03000600000000000000" pitchFamily="66" charset="-128"/>
                <a:ea typeface="HGS行書体" panose="03000600000000000000" pitchFamily="66" charset="-128"/>
              </a:rPr>
              <a:t>提案アプリに対する思い</a:t>
            </a:r>
          </a:p>
        </p:txBody>
      </p:sp>
      <p:sp>
        <p:nvSpPr>
          <p:cNvPr id="3" name="コンテンツ プレースホルダー 2">
            <a:extLst>
              <a:ext uri="{FF2B5EF4-FFF2-40B4-BE49-F238E27FC236}">
                <a16:creationId xmlns:a16="http://schemas.microsoft.com/office/drawing/2014/main" id="{F56D579E-6118-4A37-8E23-C267262C84D6}"/>
              </a:ext>
            </a:extLst>
          </p:cNvPr>
          <p:cNvSpPr>
            <a:spLocks noGrp="1"/>
          </p:cNvSpPr>
          <p:nvPr>
            <p:ph idx="1"/>
          </p:nvPr>
        </p:nvSpPr>
        <p:spPr>
          <a:xfrm>
            <a:off x="1010289" y="2744269"/>
            <a:ext cx="8596668" cy="1912646"/>
          </a:xfrm>
        </p:spPr>
        <p:txBody>
          <a:bodyPr>
            <a:normAutofit/>
          </a:bodyPr>
          <a:lstStyle/>
          <a:p>
            <a:pPr marL="0" indent="0">
              <a:buNone/>
            </a:pPr>
            <a:r>
              <a:rPr kumimoji="1" lang="ja-JP" altLang="en-US" sz="2000" dirty="0"/>
              <a:t>学年や年齢また選考がことなる学生から有益な情報を共有できるアプリを</a:t>
            </a:r>
            <a:endParaRPr kumimoji="1" lang="en-US" altLang="ja-JP" sz="2000" dirty="0"/>
          </a:p>
          <a:p>
            <a:pPr marL="0" indent="0">
              <a:buNone/>
            </a:pPr>
            <a:r>
              <a:rPr kumimoji="1" lang="ja-JP" altLang="en-US" sz="2000" dirty="0"/>
              <a:t>造りたい、またコミュニケーションが苦手でなかなか人に頼ることができ</a:t>
            </a:r>
            <a:endParaRPr kumimoji="1" lang="en-US" altLang="ja-JP" sz="2000" dirty="0"/>
          </a:p>
          <a:p>
            <a:pPr marL="0" indent="0">
              <a:buNone/>
            </a:pPr>
            <a:r>
              <a:rPr kumimoji="1" lang="ja-JP" altLang="en-US" sz="2000" dirty="0"/>
              <a:t>ない学生が他の学生から優劣をつけられることがない世の中を造るという</a:t>
            </a:r>
            <a:endParaRPr kumimoji="1" lang="en-US" altLang="ja-JP" sz="2000" dirty="0"/>
          </a:p>
          <a:p>
            <a:pPr marL="0" indent="0">
              <a:buNone/>
            </a:pPr>
            <a:r>
              <a:rPr kumimoji="1" lang="ja-JP" altLang="en-US" sz="2000" dirty="0">
                <a:solidFill>
                  <a:srgbClr val="FF0000"/>
                </a:solidFill>
              </a:rPr>
              <a:t>リーダー富岡真奈希</a:t>
            </a:r>
            <a:r>
              <a:rPr kumimoji="1" lang="ja-JP" altLang="en-US" sz="2000" dirty="0"/>
              <a:t>による強い思いがそこにある。</a:t>
            </a:r>
          </a:p>
        </p:txBody>
      </p:sp>
    </p:spTree>
    <p:extLst>
      <p:ext uri="{BB962C8B-B14F-4D97-AF65-F5344CB8AC3E}">
        <p14:creationId xmlns:p14="http://schemas.microsoft.com/office/powerpoint/2010/main" val="1145984119"/>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148</TotalTime>
  <Words>256</Words>
  <Application>Microsoft Office PowerPoint</Application>
  <PresentationFormat>ワイド画面</PresentationFormat>
  <Paragraphs>25</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HGP行書体</vt:lpstr>
      <vt:lpstr>HGS行書体</vt:lpstr>
      <vt:lpstr>HG行書体</vt:lpstr>
      <vt:lpstr>Arial</vt:lpstr>
      <vt:lpstr>Trebuchet MS</vt:lpstr>
      <vt:lpstr>Wingdings 3</vt:lpstr>
      <vt:lpstr>ファセット</vt:lpstr>
      <vt:lpstr>PowerPoint プレゼンテーション</vt:lpstr>
      <vt:lpstr>アプリ内容</vt:lpstr>
      <vt:lpstr>ターゲット</vt:lpstr>
      <vt:lpstr>ターゲットが抱える悩みや欲求</vt:lpstr>
      <vt:lpstr>アプリのベネフィット・アピールポイント</vt:lpstr>
      <vt:lpstr>提案アプリに対する思い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dc:title>
  <dc:creator>富岡　真奈希</dc:creator>
  <cp:lastModifiedBy>薮田　新平</cp:lastModifiedBy>
  <cp:revision>14</cp:revision>
  <dcterms:created xsi:type="dcterms:W3CDTF">2021-06-21T01:04:51Z</dcterms:created>
  <dcterms:modified xsi:type="dcterms:W3CDTF">2021-06-23T02:06:39Z</dcterms:modified>
</cp:coreProperties>
</file>