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66" r:id="rId3"/>
    <p:sldId id="296" r:id="rId4"/>
    <p:sldId id="297" r:id="rId5"/>
    <p:sldId id="321" r:id="rId6"/>
    <p:sldId id="291" r:id="rId7"/>
    <p:sldId id="299" r:id="rId8"/>
    <p:sldId id="300" r:id="rId9"/>
    <p:sldId id="323" r:id="rId10"/>
    <p:sldId id="301" r:id="rId11"/>
    <p:sldId id="322" r:id="rId12"/>
    <p:sldId id="278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2700470"/>
            <a:ext cx="9144000" cy="11011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2800" dirty="0" smtClean="0"/>
              <a:t>Projeto Final</a:t>
            </a:r>
            <a:br>
              <a:rPr lang="pt-BR" sz="2800" dirty="0" smtClean="0"/>
            </a:br>
            <a:r>
              <a:rPr lang="pt-BR" sz="2800" dirty="0" smtClean="0"/>
              <a:t>Banco de Dados Experimental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Brasileirão</a:t>
            </a:r>
            <a:endParaRPr lang="pt-BR" sz="2800" dirty="0"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" name="Shape 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471316" y="5639654"/>
            <a:ext cx="611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Pedro Henrique Potiguara Carvalho</a:t>
            </a:r>
          </a:p>
          <a:p>
            <a:r>
              <a:rPr lang="pt-BR" sz="2000" b="1" dirty="0" smtClean="0"/>
              <a:t>Pedro da Cunha Tomioka</a:t>
            </a:r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Transaction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52138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Tratamento de transações durante a inserção de dados nas tabelas com dependência de chaves</a:t>
            </a:r>
          </a:p>
          <a:p>
            <a:pPr algn="just">
              <a:lnSpc>
                <a:spcPct val="115000"/>
              </a:lnSpc>
            </a:pP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49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8585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5" name="Shape 2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314"/>
          <p:cNvSpPr/>
          <p:nvPr/>
        </p:nvSpPr>
        <p:spPr>
          <a:xfrm>
            <a:off x="810586" y="1951051"/>
            <a:ext cx="7639675" cy="3090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967545"/>
            <a:ext cx="8534400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 smtClean="0"/>
              <a:t>Desenvolver sistema de controle de campeonato de futebol do Brasileirão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9433" y="3253276"/>
            <a:ext cx="748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Dados reais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Fornecer a tabela de pontuação do campeonato em determinada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Modelagem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026" name="Picture 2" descr="C:\Users\Potigua\Dropbox\BD_EXPERIMENTAL\Trabalho_final\MODELAGEM\MODELAG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7771"/>
            <a:ext cx="9144000" cy="46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64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Sequences e Triggers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err="1" smtClean="0"/>
              <a:t>Sequences</a:t>
            </a:r>
            <a:r>
              <a:rPr lang="pt-BR" sz="2400" dirty="0" smtClean="0"/>
              <a:t>: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lvl="1" algn="just">
              <a:lnSpc>
                <a:spcPct val="115000"/>
              </a:lnSpc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Triggers: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22946" y="3032228"/>
            <a:ext cx="664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Geração das chaves primárias</a:t>
            </a:r>
            <a:endParaRPr lang="pt-BR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2946" y="4333888"/>
            <a:ext cx="791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Disparadas durante a inserção de dados no banco, chamando as </a:t>
            </a:r>
            <a:r>
              <a:rPr lang="pt-BR" sz="1800" dirty="0" err="1" smtClean="0"/>
              <a:t>sequences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28348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Procedures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/>
              <a:t>s</a:t>
            </a:r>
            <a:r>
              <a:rPr lang="pt-BR" sz="2400" dirty="0" smtClean="0"/>
              <a:t>p_insere_cartao </a:t>
            </a:r>
            <a:r>
              <a:rPr lang="pt-BR" sz="2400" dirty="0"/>
              <a:t>(</a:t>
            </a:r>
            <a:r>
              <a:rPr lang="pt-BR" sz="2400" dirty="0" smtClean="0"/>
              <a:t>v_cod_jogador</a:t>
            </a:r>
            <a:r>
              <a:rPr lang="pt-BR" sz="2400" dirty="0"/>
              <a:t>, </a:t>
            </a:r>
            <a:r>
              <a:rPr lang="pt-BR" sz="2400" dirty="0" smtClean="0"/>
              <a:t>v_descricao_cartao)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sp_insere_gol_partida</a:t>
            </a:r>
            <a:r>
              <a:rPr lang="pt-BR" sz="2400" dirty="0"/>
              <a:t> (</a:t>
            </a:r>
            <a:r>
              <a:rPr lang="pt-BR" sz="2400" dirty="0" smtClean="0"/>
              <a:t>p_rodada</a:t>
            </a:r>
            <a:r>
              <a:rPr lang="pt-BR" sz="2400" dirty="0"/>
              <a:t>, </a:t>
            </a:r>
            <a:r>
              <a:rPr lang="pt-BR" sz="2400" dirty="0" smtClean="0"/>
              <a:t>p_nome_mandante</a:t>
            </a:r>
            <a:r>
              <a:rPr lang="pt-BR" sz="2400" dirty="0"/>
              <a:t>, </a:t>
            </a:r>
            <a:r>
              <a:rPr lang="pt-BR" sz="2400" dirty="0" smtClean="0"/>
              <a:t>p_gol_mandante</a:t>
            </a:r>
            <a:r>
              <a:rPr lang="pt-BR" sz="2400" dirty="0"/>
              <a:t>, </a:t>
            </a:r>
            <a:r>
              <a:rPr lang="pt-BR" sz="2400" dirty="0" smtClean="0"/>
              <a:t>p_gol_visitante</a:t>
            </a:r>
            <a:r>
              <a:rPr lang="pt-BR" sz="2400" dirty="0"/>
              <a:t>, </a:t>
            </a:r>
            <a:r>
              <a:rPr lang="pt-BR" sz="2400" dirty="0" smtClean="0"/>
              <a:t>p_nome_visitante)</a:t>
            </a:r>
          </a:p>
        </p:txBody>
      </p:sp>
    </p:spTree>
    <p:extLst>
      <p:ext uri="{BB962C8B-B14F-4D97-AF65-F5344CB8AC3E}">
        <p14:creationId xmlns:p14="http://schemas.microsoft.com/office/powerpoint/2010/main" val="1557917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Functions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2158991"/>
            <a:ext cx="8534400" cy="395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fn_cartoes_amarelo</a:t>
            </a:r>
            <a:r>
              <a:rPr lang="pt-BR" sz="2000" dirty="0"/>
              <a:t> (</a:t>
            </a:r>
            <a:r>
              <a:rPr lang="pt-BR" sz="2000" dirty="0" smtClean="0"/>
              <a:t>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/>
              <a:t>fn_cartoes_vermelho</a:t>
            </a:r>
            <a:r>
              <a:rPr lang="pt-BR" sz="2000" dirty="0"/>
              <a:t> </a:t>
            </a:r>
            <a:r>
              <a:rPr lang="pt-BR" sz="2000" dirty="0" smtClean="0"/>
              <a:t>(v_cod_jogador)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fn_pontuacao_equipe</a:t>
            </a:r>
            <a:r>
              <a:rPr lang="pt-BR" sz="2000" dirty="0"/>
              <a:t> (</a:t>
            </a:r>
            <a:r>
              <a:rPr lang="pt-BR" sz="2000" dirty="0" err="1" smtClean="0"/>
              <a:t>p_cod_equipe</a:t>
            </a:r>
            <a:r>
              <a:rPr lang="pt-BR" sz="2000" dirty="0"/>
              <a:t>, </a:t>
            </a:r>
            <a:r>
              <a:rPr lang="pt-BR" sz="2000" dirty="0" err="1" smtClean="0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fn_qtd_jogos_equipe</a:t>
            </a:r>
            <a:r>
              <a:rPr lang="pt-BR" sz="2000" dirty="0"/>
              <a:t> 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fn_vitoria_equipe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fn_derrota_equipe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fn_empate_equipe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fn_gol_pro_equipe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fn_gol_contra_equipe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fn_saldo_gol_equipe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fn_aproveitamento_equipe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1535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</a:t>
            </a:r>
            <a:r>
              <a:rPr lang="en" dirty="0" smtClean="0"/>
              <a:t>iew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44064"/>
            <a:ext cx="853440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/>
              <a:t>VW_ANALISE_JOGADORES </a:t>
            </a:r>
            <a:r>
              <a:rPr lang="pt-BR" sz="2000" dirty="0" smtClean="0"/>
              <a:t>(</a:t>
            </a:r>
            <a:r>
              <a:rPr lang="pt-BR" sz="2000" dirty="0" err="1" smtClean="0"/>
              <a:t>Nome_jogador</a:t>
            </a:r>
            <a:r>
              <a:rPr lang="pt-BR" sz="2000" dirty="0"/>
              <a:t>, gols, </a:t>
            </a:r>
            <a:r>
              <a:rPr lang="pt-BR" sz="2000" dirty="0" err="1"/>
              <a:t>Nome_equipe</a:t>
            </a:r>
            <a:r>
              <a:rPr lang="pt-BR" sz="2000" dirty="0"/>
              <a:t>, </a:t>
            </a:r>
            <a:r>
              <a:rPr lang="pt-BR" sz="2000" dirty="0" err="1"/>
              <a:t>cartoes_amarelo</a:t>
            </a:r>
            <a:r>
              <a:rPr lang="pt-BR" sz="2000" dirty="0"/>
              <a:t>, </a:t>
            </a:r>
            <a:r>
              <a:rPr lang="pt-BR" sz="2000" dirty="0" err="1"/>
              <a:t>cartoes_vermelho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24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Package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44064"/>
            <a:ext cx="8534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PKG_JOGO</a:t>
            </a:r>
          </a:p>
          <a:p>
            <a:pPr algn="just">
              <a:lnSpc>
                <a:spcPct val="115000"/>
              </a:lnSpc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5674" y="302111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sp_insere_cartao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/>
              <a:t>sp_insere_gol_partida</a:t>
            </a:r>
          </a:p>
        </p:txBody>
      </p:sp>
    </p:spTree>
    <p:extLst>
      <p:ext uri="{BB962C8B-B14F-4D97-AF65-F5344CB8AC3E}">
        <p14:creationId xmlns:p14="http://schemas.microsoft.com/office/powerpoint/2010/main" val="882141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Objeto Relacional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6140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176</Words>
  <Application>Microsoft Office PowerPoint</Application>
  <PresentationFormat>Apresentação na tela (4:3)</PresentationFormat>
  <Paragraphs>42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Custom Theme</vt:lpstr>
      <vt:lpstr>Projeto Final Banco de Dados Experimental  Brasileirão</vt:lpstr>
      <vt:lpstr>Objetivo</vt:lpstr>
      <vt:lpstr>Modelagem</vt:lpstr>
      <vt:lpstr>Sequences e Triggers</vt:lpstr>
      <vt:lpstr>Procedures</vt:lpstr>
      <vt:lpstr>Functions</vt:lpstr>
      <vt:lpstr>View</vt:lpstr>
      <vt:lpstr>Package</vt:lpstr>
      <vt:lpstr>Objeto Relacional</vt:lpstr>
      <vt:lpstr>Transaction</vt:lpstr>
      <vt:lpstr>Tabela de pontuação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um Sistema de Service Desk: Avaliação de um estudo de caso em um órgão público</dc:title>
  <dc:creator>Potigua</dc:creator>
  <cp:lastModifiedBy>Potigua</cp:lastModifiedBy>
  <cp:revision>78</cp:revision>
  <dcterms:modified xsi:type="dcterms:W3CDTF">2014-12-01T22:04:43Z</dcterms:modified>
</cp:coreProperties>
</file>